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  <p:sldMasterId id="2147483831" r:id="rId2"/>
    <p:sldMasterId id="2147483854" r:id="rId3"/>
    <p:sldMasterId id="2147483856" r:id="rId4"/>
  </p:sldMasterIdLst>
  <p:notesMasterIdLst>
    <p:notesMasterId r:id="rId13"/>
  </p:notesMasterIdLst>
  <p:sldIdLst>
    <p:sldId id="298" r:id="rId5"/>
    <p:sldId id="295" r:id="rId6"/>
    <p:sldId id="279" r:id="rId7"/>
    <p:sldId id="294" r:id="rId8"/>
    <p:sldId id="267" r:id="rId9"/>
    <p:sldId id="292" r:id="rId10"/>
    <p:sldId id="271" r:id="rId11"/>
    <p:sldId id="297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7C80"/>
    <a:srgbClr val="0000FF"/>
    <a:srgbClr val="006600"/>
    <a:srgbClr val="FF0000"/>
    <a:srgbClr val="33CCFF"/>
    <a:srgbClr val="008000"/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BCE454A-803D-4F6D-8E1F-CD29F469E169}" type="datetimeFigureOut">
              <a:rPr lang="en-US"/>
              <a:pPr>
                <a:defRPr/>
              </a:pPr>
              <a:t>5/10/2018</a:t>
            </a:fld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9D92168-6698-4892-BC5C-548262BBD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vi-VN" smtClean="0"/>
          </a:p>
        </p:txBody>
      </p:sp>
      <p:sp>
        <p:nvSpPr>
          <p:cNvPr id="17412" name="Header Placeholder 2"/>
          <p:cNvSpPr txBox="1">
            <a:spLocks noGrp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vi-VN" sz="120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Date Placeholder 3"/>
          <p:cNvSpPr txBox="1">
            <a:spLocks noGrp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r>
              <a:rPr lang="vi-VN" altLang="vi-VN" sz="1200">
                <a:latin typeface="Arial" pitchFamily="34" charset="0"/>
                <a:cs typeface="Arial" pitchFamily="34" charset="0"/>
              </a:rPr>
              <a:t>24/09/2016</a:t>
            </a:r>
            <a:endParaRPr lang="en-US" altLang="vi-VN" sz="12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 sz="2400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 sz="2400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 sz="2400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 sz="2400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 sz="2400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 sz="2400"/>
            </a:p>
          </p:txBody>
        </p:sp>
      </p:grpSp>
      <p:sp>
        <p:nvSpPr>
          <p:cNvPr id="14951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4951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FCB51-BD5E-4ADB-A02F-E1770F7C18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3BEE7-FCB1-4B7F-B02D-0595149FEE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9DF20-CCFD-4015-81ED-1C2C945886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13688-FD19-4AE6-B209-C32C85BC100B}" type="datetimeFigureOut">
              <a:rPr lang="en-US"/>
              <a:pPr>
                <a:defRPr/>
              </a:pPr>
              <a:t>5/10/2018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56DB6-36EE-48FD-B737-C2BD292C81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5F6DF-AED2-4B94-96C4-34DE42E6AB7D}" type="datetimeFigureOut">
              <a:rPr lang="en-US"/>
              <a:pPr>
                <a:defRPr/>
              </a:pPr>
              <a:t>5/10/2018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00EA8-13B9-4521-84F0-ED3846DFBD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C5B65-5CD3-4E9D-BB83-11D331021293}" type="datetimeFigureOut">
              <a:rPr lang="en-US"/>
              <a:pPr>
                <a:defRPr/>
              </a:pPr>
              <a:t>5/10/2018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D3D10-B614-4709-B2C6-048FDFA03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31183-3BD2-462C-90B4-912BE3B8E0DE}" type="datetimeFigureOut">
              <a:rPr lang="en-US"/>
              <a:pPr>
                <a:defRPr/>
              </a:pPr>
              <a:t>5/10/2018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97514-5499-4EFC-BB7F-659D3A5C1D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6CC70-3C2A-4AC7-948F-5D3412B3E01D}" type="datetimeFigureOut">
              <a:rPr lang="en-US"/>
              <a:pPr>
                <a:defRPr/>
              </a:pPr>
              <a:t>5/10/2018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597A6-4B82-4225-9BDC-81360C301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002AD-E7E6-4EAA-8442-E9F95FE786AC}" type="datetimeFigureOut">
              <a:rPr lang="en-US"/>
              <a:pPr>
                <a:defRPr/>
              </a:pPr>
              <a:t>5/10/2018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A3343-6DC2-44B6-8B77-60621F133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242AF-1A24-4838-9BB5-5702B0B8D46C}" type="datetimeFigureOut">
              <a:rPr lang="en-US"/>
              <a:pPr>
                <a:defRPr/>
              </a:pPr>
              <a:t>5/10/2018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812AA-7EF4-414E-831E-E508251D9C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8A4A0-74A0-4F1B-9BB1-B2549606C409}" type="datetimeFigureOut">
              <a:rPr lang="en-US"/>
              <a:pPr>
                <a:defRPr/>
              </a:pPr>
              <a:t>5/10/2018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058BE-8CF3-42A5-93E3-D08FA656B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F55BD-5344-42EA-A665-CFA3F5266E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2BD7A-8CE1-4982-B56F-7BBD560EFFE3}" type="datetimeFigureOut">
              <a:rPr lang="en-US"/>
              <a:pPr>
                <a:defRPr/>
              </a:pPr>
              <a:t>5/10/2018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A6D97-73A8-4E40-BBD2-E54DA023F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DA9627-C96E-4554-9F0B-BC27E451A272}" type="datetimeFigureOut">
              <a:rPr lang="en-US"/>
              <a:pPr>
                <a:defRPr/>
              </a:pPr>
              <a:t>5/10/2018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07BBB-4630-4530-A210-8A45EB3D78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3FCAD-80AF-446A-83CA-00841CAC6E4B}" type="datetimeFigureOut">
              <a:rPr lang="en-US"/>
              <a:pPr>
                <a:defRPr/>
              </a:pPr>
              <a:t>5/10/2018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75C3F-5646-432C-9E4C-A321DBA7EB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B4F0A-59F2-42FA-8BC6-E2CC30C62A67}" type="datetimeFigureOut">
              <a:rPr lang="en-US"/>
              <a:pPr>
                <a:defRPr/>
              </a:pPr>
              <a:t>5/10/2018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2C397A-0721-4587-8CE2-ABCAA1DD04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05" y="186"/>
              <a:ext cx="4307" cy="3371"/>
              <a:chOff x="0" y="-1"/>
              <a:chExt cx="5533" cy="4342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-1"/>
                <a:ext cx="5470" cy="4342"/>
                <a:chOff x="0" y="-1"/>
                <a:chExt cx="5470" cy="4342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40" y="787"/>
                  <a:ext cx="2918" cy="2151"/>
                  <a:chOff x="1266" y="815"/>
                  <a:chExt cx="2918" cy="2151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6" y="815"/>
                    <a:ext cx="2918" cy="21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2"/>
                    <a:ext cx="578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-1"/>
                  <a:ext cx="5470" cy="4342"/>
                  <a:chOff x="0" y="-1"/>
                  <a:chExt cx="5470" cy="4342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6"/>
                    <a:chOff x="3471" y="1530"/>
                    <a:chExt cx="1258" cy="2326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37"/>
                      <a:ext cx="1726" cy="312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544 w 2736"/>
                        <a:gd name="T3" fmla="*/ 104 h 504"/>
                        <a:gd name="T4" fmla="*/ 1119 w 2736"/>
                        <a:gd name="T5" fmla="*/ 15 h 504"/>
                        <a:gd name="T6" fmla="*/ 1724 w 2736"/>
                        <a:gd name="T7" fmla="*/ 15 h 504"/>
                        <a:gd name="T8" fmla="*/ 1714 w 2736"/>
                        <a:gd name="T9" fmla="*/ 64 h 504"/>
                        <a:gd name="T10" fmla="*/ 1112 w 2736"/>
                        <a:gd name="T11" fmla="*/ 64 h 504"/>
                        <a:gd name="T12" fmla="*/ 412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49"/>
                      <a:ext cx="925" cy="490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4 w 1769"/>
                        <a:gd name="T3" fmla="*/ 35 h 791"/>
                        <a:gd name="T4" fmla="*/ 605 w 1769"/>
                        <a:gd name="T5" fmla="*/ 124 h 791"/>
                        <a:gd name="T6" fmla="*/ 842 w 1769"/>
                        <a:gd name="T7" fmla="*/ 268 h 791"/>
                        <a:gd name="T8" fmla="*/ 918 w 1769"/>
                        <a:gd name="T9" fmla="*/ 377 h 791"/>
                        <a:gd name="T10" fmla="*/ 883 w 1769"/>
                        <a:gd name="T11" fmla="*/ 488 h 791"/>
                        <a:gd name="T12" fmla="*/ 831 w 1769"/>
                        <a:gd name="T13" fmla="*/ 392 h 791"/>
                        <a:gd name="T14" fmla="*/ 726 w 1769"/>
                        <a:gd name="T15" fmla="*/ 281 h 791"/>
                        <a:gd name="T16" fmla="*/ 580 w 1769"/>
                        <a:gd name="T17" fmla="*/ 183 h 791"/>
                        <a:gd name="T18" fmla="*/ 304 w 1769"/>
                        <a:gd name="T19" fmla="*/ 94 h 791"/>
                        <a:gd name="T20" fmla="*/ 0 w 1769"/>
                        <a:gd name="T21" fmla="*/ 47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7" y="1991"/>
                    <a:ext cx="2464" cy="1332"/>
                    <a:chOff x="2863" y="2019"/>
                    <a:chExt cx="2464" cy="1332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3" y="2019"/>
                      <a:ext cx="1816" cy="347"/>
                    </a:xfrm>
                    <a:custGeom>
                      <a:avLst/>
                      <a:gdLst>
                        <a:gd name="T0" fmla="*/ 0 w 2736"/>
                        <a:gd name="T1" fmla="*/ 347 h 504"/>
                        <a:gd name="T2" fmla="*/ 573 w 2736"/>
                        <a:gd name="T3" fmla="*/ 116 h 504"/>
                        <a:gd name="T4" fmla="*/ 1178 w 2736"/>
                        <a:gd name="T5" fmla="*/ 17 h 504"/>
                        <a:gd name="T6" fmla="*/ 1814 w 2736"/>
                        <a:gd name="T7" fmla="*/ 17 h 504"/>
                        <a:gd name="T8" fmla="*/ 1803 w 2736"/>
                        <a:gd name="T9" fmla="*/ 71 h 504"/>
                        <a:gd name="T10" fmla="*/ 1170 w 2736"/>
                        <a:gd name="T11" fmla="*/ 71 h 504"/>
                        <a:gd name="T12" fmla="*/ 434 w 2736"/>
                        <a:gd name="T13" fmla="*/ 201 h 504"/>
                        <a:gd name="T14" fmla="*/ 0 w 2736"/>
                        <a:gd name="T15" fmla="*/ 3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3" y="2806"/>
                      <a:ext cx="974" cy="545"/>
                    </a:xfrm>
                    <a:custGeom>
                      <a:avLst/>
                      <a:gdLst>
                        <a:gd name="T0" fmla="*/ 3 w 1769"/>
                        <a:gd name="T1" fmla="*/ 6 h 791"/>
                        <a:gd name="T2" fmla="*/ 267 w 1769"/>
                        <a:gd name="T3" fmla="*/ 39 h 791"/>
                        <a:gd name="T4" fmla="*/ 637 w 1769"/>
                        <a:gd name="T5" fmla="*/ 138 h 791"/>
                        <a:gd name="T6" fmla="*/ 887 w 1769"/>
                        <a:gd name="T7" fmla="*/ 298 h 791"/>
                        <a:gd name="T8" fmla="*/ 967 w 1769"/>
                        <a:gd name="T9" fmla="*/ 420 h 791"/>
                        <a:gd name="T10" fmla="*/ 930 w 1769"/>
                        <a:gd name="T11" fmla="*/ 542 h 791"/>
                        <a:gd name="T12" fmla="*/ 875 w 1769"/>
                        <a:gd name="T13" fmla="*/ 435 h 791"/>
                        <a:gd name="T14" fmla="*/ 765 w 1769"/>
                        <a:gd name="T15" fmla="*/ 313 h 791"/>
                        <a:gd name="T16" fmla="*/ 611 w 1769"/>
                        <a:gd name="T17" fmla="*/ 204 h 791"/>
                        <a:gd name="T18" fmla="*/ 320 w 1769"/>
                        <a:gd name="T19" fmla="*/ 105 h 791"/>
                        <a:gd name="T20" fmla="*/ 0 w 1769"/>
                        <a:gd name="T21" fmla="*/ 52 h 791"/>
                        <a:gd name="T22" fmla="*/ 3 w 1769"/>
                        <a:gd name="T23" fmla="*/ 6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3"/>
                    <a:ext cx="2478" cy="1065"/>
                    <a:chOff x="2897" y="1831"/>
                    <a:chExt cx="2478" cy="1065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1"/>
                      <a:ext cx="1737" cy="304"/>
                    </a:xfrm>
                    <a:custGeom>
                      <a:avLst/>
                      <a:gdLst>
                        <a:gd name="T0" fmla="*/ 0 w 2736"/>
                        <a:gd name="T1" fmla="*/ 304 h 504"/>
                        <a:gd name="T2" fmla="*/ 548 w 2736"/>
                        <a:gd name="T3" fmla="*/ 101 h 504"/>
                        <a:gd name="T4" fmla="*/ 1127 w 2736"/>
                        <a:gd name="T5" fmla="*/ 14 h 504"/>
                        <a:gd name="T6" fmla="*/ 1736 w 2736"/>
                        <a:gd name="T7" fmla="*/ 14 h 504"/>
                        <a:gd name="T8" fmla="*/ 1726 w 2736"/>
                        <a:gd name="T9" fmla="*/ 62 h 504"/>
                        <a:gd name="T10" fmla="*/ 1119 w 2736"/>
                        <a:gd name="T11" fmla="*/ 62 h 504"/>
                        <a:gd name="T12" fmla="*/ 415 w 2736"/>
                        <a:gd name="T13" fmla="*/ 176 h 504"/>
                        <a:gd name="T14" fmla="*/ 0 w 2736"/>
                        <a:gd name="T15" fmla="*/ 3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3" y="2419"/>
                      <a:ext cx="932" cy="477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6 w 1769"/>
                        <a:gd name="T3" fmla="*/ 34 h 791"/>
                        <a:gd name="T4" fmla="*/ 610 w 1769"/>
                        <a:gd name="T5" fmla="*/ 120 h 791"/>
                        <a:gd name="T6" fmla="*/ 849 w 1769"/>
                        <a:gd name="T7" fmla="*/ 260 h 791"/>
                        <a:gd name="T8" fmla="*/ 925 w 1769"/>
                        <a:gd name="T9" fmla="*/ 366 h 791"/>
                        <a:gd name="T10" fmla="*/ 890 w 1769"/>
                        <a:gd name="T11" fmla="*/ 474 h 791"/>
                        <a:gd name="T12" fmla="*/ 837 w 1769"/>
                        <a:gd name="T13" fmla="*/ 380 h 791"/>
                        <a:gd name="T14" fmla="*/ 732 w 1769"/>
                        <a:gd name="T15" fmla="*/ 273 h 791"/>
                        <a:gd name="T16" fmla="*/ 584 w 1769"/>
                        <a:gd name="T17" fmla="*/ 178 h 791"/>
                        <a:gd name="T18" fmla="*/ 306 w 1769"/>
                        <a:gd name="T19" fmla="*/ 91 h 791"/>
                        <a:gd name="T20" fmla="*/ 0 w 1769"/>
                        <a:gd name="T21" fmla="*/ 46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8"/>
                    <a:chOff x="2924" y="1636"/>
                    <a:chExt cx="2472" cy="928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8" cy="335"/>
                    </a:xfrm>
                    <a:custGeom>
                      <a:avLst/>
                      <a:gdLst>
                        <a:gd name="T0" fmla="*/ 0 w 2736"/>
                        <a:gd name="T1" fmla="*/ 335 h 504"/>
                        <a:gd name="T2" fmla="*/ 530 w 2736"/>
                        <a:gd name="T3" fmla="*/ 112 h 504"/>
                        <a:gd name="T4" fmla="*/ 1089 w 2736"/>
                        <a:gd name="T5" fmla="*/ 16 h 504"/>
                        <a:gd name="T6" fmla="*/ 1677 w 2736"/>
                        <a:gd name="T7" fmla="*/ 16 h 504"/>
                        <a:gd name="T8" fmla="*/ 1667 w 2736"/>
                        <a:gd name="T9" fmla="*/ 68 h 504"/>
                        <a:gd name="T10" fmla="*/ 1081 w 2736"/>
                        <a:gd name="T11" fmla="*/ 68 h 504"/>
                        <a:gd name="T12" fmla="*/ 401 w 2736"/>
                        <a:gd name="T13" fmla="*/ 194 h 504"/>
                        <a:gd name="T14" fmla="*/ 0 w 2736"/>
                        <a:gd name="T15" fmla="*/ 33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4" y="2037"/>
                      <a:ext cx="902" cy="527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47 w 1769"/>
                        <a:gd name="T3" fmla="*/ 37 h 791"/>
                        <a:gd name="T4" fmla="*/ 589 w 1769"/>
                        <a:gd name="T5" fmla="*/ 133 h 791"/>
                        <a:gd name="T6" fmla="*/ 821 w 1769"/>
                        <a:gd name="T7" fmla="*/ 287 h 791"/>
                        <a:gd name="T8" fmla="*/ 894 w 1769"/>
                        <a:gd name="T9" fmla="*/ 405 h 791"/>
                        <a:gd name="T10" fmla="*/ 860 w 1769"/>
                        <a:gd name="T11" fmla="*/ 523 h 791"/>
                        <a:gd name="T12" fmla="*/ 809 w 1769"/>
                        <a:gd name="T13" fmla="*/ 420 h 791"/>
                        <a:gd name="T14" fmla="*/ 707 w 1769"/>
                        <a:gd name="T15" fmla="*/ 302 h 791"/>
                        <a:gd name="T16" fmla="*/ 565 w 1769"/>
                        <a:gd name="T17" fmla="*/ 197 h 791"/>
                        <a:gd name="T18" fmla="*/ 296 w 1769"/>
                        <a:gd name="T19" fmla="*/ 101 h 791"/>
                        <a:gd name="T20" fmla="*/ 0 w 1769"/>
                        <a:gd name="T21" fmla="*/ 51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1" y="1386"/>
                    <a:ext cx="2343" cy="655"/>
                    <a:chOff x="2957" y="1414"/>
                    <a:chExt cx="2343" cy="655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7" y="1414"/>
                      <a:ext cx="1546" cy="312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488 w 2736"/>
                        <a:gd name="T3" fmla="*/ 104 h 504"/>
                        <a:gd name="T4" fmla="*/ 1003 w 2736"/>
                        <a:gd name="T5" fmla="*/ 15 h 504"/>
                        <a:gd name="T6" fmla="*/ 1545 w 2736"/>
                        <a:gd name="T7" fmla="*/ 15 h 504"/>
                        <a:gd name="T8" fmla="*/ 1536 w 2736"/>
                        <a:gd name="T9" fmla="*/ 64 h 504"/>
                        <a:gd name="T10" fmla="*/ 996 w 2736"/>
                        <a:gd name="T11" fmla="*/ 64 h 504"/>
                        <a:gd name="T12" fmla="*/ 369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70" y="1581"/>
                      <a:ext cx="830" cy="488"/>
                    </a:xfrm>
                    <a:custGeom>
                      <a:avLst/>
                      <a:gdLst>
                        <a:gd name="T0" fmla="*/ 2 w 1769"/>
                        <a:gd name="T1" fmla="*/ 5 h 791"/>
                        <a:gd name="T2" fmla="*/ 228 w 1769"/>
                        <a:gd name="T3" fmla="*/ 35 h 791"/>
                        <a:gd name="T4" fmla="*/ 543 w 1769"/>
                        <a:gd name="T5" fmla="*/ 124 h 791"/>
                        <a:gd name="T6" fmla="*/ 756 w 1769"/>
                        <a:gd name="T7" fmla="*/ 267 h 791"/>
                        <a:gd name="T8" fmla="*/ 824 w 1769"/>
                        <a:gd name="T9" fmla="*/ 376 h 791"/>
                        <a:gd name="T10" fmla="*/ 792 w 1769"/>
                        <a:gd name="T11" fmla="*/ 487 h 791"/>
                        <a:gd name="T12" fmla="*/ 746 w 1769"/>
                        <a:gd name="T13" fmla="*/ 391 h 791"/>
                        <a:gd name="T14" fmla="*/ 652 w 1769"/>
                        <a:gd name="T15" fmla="*/ 281 h 791"/>
                        <a:gd name="T16" fmla="*/ 520 w 1769"/>
                        <a:gd name="T17" fmla="*/ 183 h 791"/>
                        <a:gd name="T18" fmla="*/ 273 w 1769"/>
                        <a:gd name="T19" fmla="*/ 94 h 791"/>
                        <a:gd name="T20" fmla="*/ 0 w 1769"/>
                        <a:gd name="T21" fmla="*/ 47 h 791"/>
                        <a:gd name="T22" fmla="*/ 2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0"/>
                    <a:ext cx="2150" cy="341"/>
                    <a:chOff x="2983" y="1268"/>
                    <a:chExt cx="2150" cy="341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20"/>
                    </a:xfrm>
                    <a:custGeom>
                      <a:avLst/>
                      <a:gdLst>
                        <a:gd name="T0" fmla="*/ 0 w 2736"/>
                        <a:gd name="T1" fmla="*/ 219 h 504"/>
                        <a:gd name="T2" fmla="*/ 443 w 2736"/>
                        <a:gd name="T3" fmla="*/ 73 h 504"/>
                        <a:gd name="T4" fmla="*/ 911 w 2736"/>
                        <a:gd name="T5" fmla="*/ 10 h 504"/>
                        <a:gd name="T6" fmla="*/ 1404 w 2736"/>
                        <a:gd name="T7" fmla="*/ 10 h 504"/>
                        <a:gd name="T8" fmla="*/ 1396 w 2736"/>
                        <a:gd name="T9" fmla="*/ 45 h 504"/>
                        <a:gd name="T10" fmla="*/ 905 w 2736"/>
                        <a:gd name="T11" fmla="*/ 45 h 504"/>
                        <a:gd name="T12" fmla="*/ 336 w 2736"/>
                        <a:gd name="T13" fmla="*/ 127 h 504"/>
                        <a:gd name="T14" fmla="*/ 0 w 2736"/>
                        <a:gd name="T15" fmla="*/ 21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80" y="1268"/>
                      <a:ext cx="753" cy="341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207 w 1769"/>
                        <a:gd name="T3" fmla="*/ 24 h 791"/>
                        <a:gd name="T4" fmla="*/ 493 w 1769"/>
                        <a:gd name="T5" fmla="*/ 87 h 791"/>
                        <a:gd name="T6" fmla="*/ 687 w 1769"/>
                        <a:gd name="T7" fmla="*/ 187 h 791"/>
                        <a:gd name="T8" fmla="*/ 748 w 1769"/>
                        <a:gd name="T9" fmla="*/ 264 h 791"/>
                        <a:gd name="T10" fmla="*/ 720 w 1769"/>
                        <a:gd name="T11" fmla="*/ 341 h 791"/>
                        <a:gd name="T12" fmla="*/ 677 w 1769"/>
                        <a:gd name="T13" fmla="*/ 274 h 791"/>
                        <a:gd name="T14" fmla="*/ 592 w 1769"/>
                        <a:gd name="T15" fmla="*/ 197 h 791"/>
                        <a:gd name="T16" fmla="*/ 473 w 1769"/>
                        <a:gd name="T17" fmla="*/ 128 h 791"/>
                        <a:gd name="T18" fmla="*/ 248 w 1769"/>
                        <a:gd name="T19" fmla="*/ 66 h 791"/>
                        <a:gd name="T20" fmla="*/ 0 w 1769"/>
                        <a:gd name="T21" fmla="*/ 33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0"/>
                    <a:ext cx="1879" cy="426"/>
                    <a:chOff x="2938" y="918"/>
                    <a:chExt cx="1879" cy="426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4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89 w 2736"/>
                        <a:gd name="T3" fmla="*/ 72 h 504"/>
                        <a:gd name="T4" fmla="*/ 800 w 2736"/>
                        <a:gd name="T5" fmla="*/ 10 h 504"/>
                        <a:gd name="T6" fmla="*/ 1233 w 2736"/>
                        <a:gd name="T7" fmla="*/ 10 h 504"/>
                        <a:gd name="T8" fmla="*/ 1226 w 2736"/>
                        <a:gd name="T9" fmla="*/ 44 h 504"/>
                        <a:gd name="T10" fmla="*/ 795 w 2736"/>
                        <a:gd name="T11" fmla="*/ 44 h 504"/>
                        <a:gd name="T12" fmla="*/ 295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7" y="918"/>
                      <a:ext cx="660" cy="337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5 h 791"/>
                        <a:gd name="T6" fmla="*/ 603 w 1769"/>
                        <a:gd name="T7" fmla="*/ 185 h 791"/>
                        <a:gd name="T8" fmla="*/ 657 w 1769"/>
                        <a:gd name="T9" fmla="*/ 260 h 791"/>
                        <a:gd name="T10" fmla="*/ 632 w 1769"/>
                        <a:gd name="T11" fmla="*/ 336 h 791"/>
                        <a:gd name="T12" fmla="*/ 595 w 1769"/>
                        <a:gd name="T13" fmla="*/ 270 h 791"/>
                        <a:gd name="T14" fmla="*/ 520 w 1769"/>
                        <a:gd name="T15" fmla="*/ 194 h 791"/>
                        <a:gd name="T16" fmla="*/ 415 w 1769"/>
                        <a:gd name="T17" fmla="*/ 126 h 791"/>
                        <a:gd name="T18" fmla="*/ 21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6"/>
                    <a:ext cx="1254" cy="2328"/>
                    <a:chOff x="637" y="1654"/>
                    <a:chExt cx="1254" cy="2328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3" y="2361"/>
                      <a:ext cx="1725" cy="311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544 w 2736"/>
                        <a:gd name="T3" fmla="*/ 104 h 504"/>
                        <a:gd name="T4" fmla="*/ 1119 w 2736"/>
                        <a:gd name="T5" fmla="*/ 15 h 504"/>
                        <a:gd name="T6" fmla="*/ 1724 w 2736"/>
                        <a:gd name="T7" fmla="*/ 15 h 504"/>
                        <a:gd name="T8" fmla="*/ 1714 w 2736"/>
                        <a:gd name="T9" fmla="*/ 64 h 504"/>
                        <a:gd name="T10" fmla="*/ 1112 w 2736"/>
                        <a:gd name="T11" fmla="*/ 64 h 504"/>
                        <a:gd name="T12" fmla="*/ 412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8" y="3275"/>
                      <a:ext cx="926" cy="488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4 w 1769"/>
                        <a:gd name="T3" fmla="*/ 35 h 791"/>
                        <a:gd name="T4" fmla="*/ 605 w 1769"/>
                        <a:gd name="T5" fmla="*/ 124 h 791"/>
                        <a:gd name="T6" fmla="*/ 842 w 1769"/>
                        <a:gd name="T7" fmla="*/ 268 h 791"/>
                        <a:gd name="T8" fmla="*/ 918 w 1769"/>
                        <a:gd name="T9" fmla="*/ 377 h 791"/>
                        <a:gd name="T10" fmla="*/ 883 w 1769"/>
                        <a:gd name="T11" fmla="*/ 488 h 791"/>
                        <a:gd name="T12" fmla="*/ 831 w 1769"/>
                        <a:gd name="T13" fmla="*/ 392 h 791"/>
                        <a:gd name="T14" fmla="*/ 726 w 1769"/>
                        <a:gd name="T15" fmla="*/ 281 h 791"/>
                        <a:gd name="T16" fmla="*/ 580 w 1769"/>
                        <a:gd name="T17" fmla="*/ 183 h 791"/>
                        <a:gd name="T18" fmla="*/ 304 w 1769"/>
                        <a:gd name="T19" fmla="*/ 94 h 791"/>
                        <a:gd name="T20" fmla="*/ 0 w 1769"/>
                        <a:gd name="T21" fmla="*/ 47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9"/>
                    <a:ext cx="2464" cy="1332"/>
                    <a:chOff x="-5" y="2197"/>
                    <a:chExt cx="2464" cy="1332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6" y="2197"/>
                      <a:ext cx="1813" cy="348"/>
                    </a:xfrm>
                    <a:custGeom>
                      <a:avLst/>
                      <a:gdLst>
                        <a:gd name="T0" fmla="*/ 0 w 2736"/>
                        <a:gd name="T1" fmla="*/ 347 h 504"/>
                        <a:gd name="T2" fmla="*/ 573 w 2736"/>
                        <a:gd name="T3" fmla="*/ 116 h 504"/>
                        <a:gd name="T4" fmla="*/ 1178 w 2736"/>
                        <a:gd name="T5" fmla="*/ 17 h 504"/>
                        <a:gd name="T6" fmla="*/ 1814 w 2736"/>
                        <a:gd name="T7" fmla="*/ 17 h 504"/>
                        <a:gd name="T8" fmla="*/ 1803 w 2736"/>
                        <a:gd name="T9" fmla="*/ 71 h 504"/>
                        <a:gd name="T10" fmla="*/ 1170 w 2736"/>
                        <a:gd name="T11" fmla="*/ 71 h 504"/>
                        <a:gd name="T12" fmla="*/ 434 w 2736"/>
                        <a:gd name="T13" fmla="*/ 201 h 504"/>
                        <a:gd name="T14" fmla="*/ 0 w 2736"/>
                        <a:gd name="T15" fmla="*/ 3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3"/>
                      <a:ext cx="974" cy="546"/>
                    </a:xfrm>
                    <a:custGeom>
                      <a:avLst/>
                      <a:gdLst>
                        <a:gd name="T0" fmla="*/ 3 w 1769"/>
                        <a:gd name="T1" fmla="*/ 6 h 791"/>
                        <a:gd name="T2" fmla="*/ 267 w 1769"/>
                        <a:gd name="T3" fmla="*/ 39 h 791"/>
                        <a:gd name="T4" fmla="*/ 637 w 1769"/>
                        <a:gd name="T5" fmla="*/ 138 h 791"/>
                        <a:gd name="T6" fmla="*/ 887 w 1769"/>
                        <a:gd name="T7" fmla="*/ 298 h 791"/>
                        <a:gd name="T8" fmla="*/ 967 w 1769"/>
                        <a:gd name="T9" fmla="*/ 420 h 791"/>
                        <a:gd name="T10" fmla="*/ 930 w 1769"/>
                        <a:gd name="T11" fmla="*/ 542 h 791"/>
                        <a:gd name="T12" fmla="*/ 875 w 1769"/>
                        <a:gd name="T13" fmla="*/ 435 h 791"/>
                        <a:gd name="T14" fmla="*/ 765 w 1769"/>
                        <a:gd name="T15" fmla="*/ 313 h 791"/>
                        <a:gd name="T16" fmla="*/ 611 w 1769"/>
                        <a:gd name="T17" fmla="*/ 204 h 791"/>
                        <a:gd name="T18" fmla="*/ 320 w 1769"/>
                        <a:gd name="T19" fmla="*/ 105 h 791"/>
                        <a:gd name="T20" fmla="*/ 0 w 1769"/>
                        <a:gd name="T21" fmla="*/ 52 h 791"/>
                        <a:gd name="T22" fmla="*/ 3 w 1769"/>
                        <a:gd name="T23" fmla="*/ 6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3"/>
                    <a:chOff x="-52" y="2009"/>
                    <a:chExt cx="2477" cy="1063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8" y="2009"/>
                      <a:ext cx="1737" cy="304"/>
                    </a:xfrm>
                    <a:custGeom>
                      <a:avLst/>
                      <a:gdLst>
                        <a:gd name="T0" fmla="*/ 0 w 2736"/>
                        <a:gd name="T1" fmla="*/ 304 h 504"/>
                        <a:gd name="T2" fmla="*/ 548 w 2736"/>
                        <a:gd name="T3" fmla="*/ 101 h 504"/>
                        <a:gd name="T4" fmla="*/ 1127 w 2736"/>
                        <a:gd name="T5" fmla="*/ 14 h 504"/>
                        <a:gd name="T6" fmla="*/ 1736 w 2736"/>
                        <a:gd name="T7" fmla="*/ 14 h 504"/>
                        <a:gd name="T8" fmla="*/ 1726 w 2736"/>
                        <a:gd name="T9" fmla="*/ 62 h 504"/>
                        <a:gd name="T10" fmla="*/ 1119 w 2736"/>
                        <a:gd name="T11" fmla="*/ 62 h 504"/>
                        <a:gd name="T12" fmla="*/ 415 w 2736"/>
                        <a:gd name="T13" fmla="*/ 176 h 504"/>
                        <a:gd name="T14" fmla="*/ 0 w 2736"/>
                        <a:gd name="T15" fmla="*/ 3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7"/>
                      <a:ext cx="932" cy="475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6 w 1769"/>
                        <a:gd name="T3" fmla="*/ 34 h 791"/>
                        <a:gd name="T4" fmla="*/ 610 w 1769"/>
                        <a:gd name="T5" fmla="*/ 120 h 791"/>
                        <a:gd name="T6" fmla="*/ 849 w 1769"/>
                        <a:gd name="T7" fmla="*/ 260 h 791"/>
                        <a:gd name="T8" fmla="*/ 925 w 1769"/>
                        <a:gd name="T9" fmla="*/ 366 h 791"/>
                        <a:gd name="T10" fmla="*/ 890 w 1769"/>
                        <a:gd name="T11" fmla="*/ 474 h 791"/>
                        <a:gd name="T12" fmla="*/ 837 w 1769"/>
                        <a:gd name="T13" fmla="*/ 380 h 791"/>
                        <a:gd name="T14" fmla="*/ 732 w 1769"/>
                        <a:gd name="T15" fmla="*/ 273 h 791"/>
                        <a:gd name="T16" fmla="*/ 584 w 1769"/>
                        <a:gd name="T17" fmla="*/ 178 h 791"/>
                        <a:gd name="T18" fmla="*/ 306 w 1769"/>
                        <a:gd name="T19" fmla="*/ 91 h 791"/>
                        <a:gd name="T20" fmla="*/ 0 w 1769"/>
                        <a:gd name="T21" fmla="*/ 46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7"/>
                    <a:ext cx="2472" cy="927"/>
                    <a:chOff x="-74" y="1815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0" y="1815"/>
                      <a:ext cx="1678" cy="335"/>
                    </a:xfrm>
                    <a:custGeom>
                      <a:avLst/>
                      <a:gdLst>
                        <a:gd name="T0" fmla="*/ 0 w 2736"/>
                        <a:gd name="T1" fmla="*/ 335 h 504"/>
                        <a:gd name="T2" fmla="*/ 530 w 2736"/>
                        <a:gd name="T3" fmla="*/ 112 h 504"/>
                        <a:gd name="T4" fmla="*/ 1089 w 2736"/>
                        <a:gd name="T5" fmla="*/ 16 h 504"/>
                        <a:gd name="T6" fmla="*/ 1677 w 2736"/>
                        <a:gd name="T7" fmla="*/ 16 h 504"/>
                        <a:gd name="T8" fmla="*/ 1667 w 2736"/>
                        <a:gd name="T9" fmla="*/ 68 h 504"/>
                        <a:gd name="T10" fmla="*/ 1081 w 2736"/>
                        <a:gd name="T11" fmla="*/ 68 h 504"/>
                        <a:gd name="T12" fmla="*/ 401 w 2736"/>
                        <a:gd name="T13" fmla="*/ 194 h 504"/>
                        <a:gd name="T14" fmla="*/ 0 w 2736"/>
                        <a:gd name="T15" fmla="*/ 33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5"/>
                      <a:ext cx="902" cy="527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47 w 1769"/>
                        <a:gd name="T3" fmla="*/ 37 h 791"/>
                        <a:gd name="T4" fmla="*/ 589 w 1769"/>
                        <a:gd name="T5" fmla="*/ 133 h 791"/>
                        <a:gd name="T6" fmla="*/ 821 w 1769"/>
                        <a:gd name="T7" fmla="*/ 287 h 791"/>
                        <a:gd name="T8" fmla="*/ 894 w 1769"/>
                        <a:gd name="T9" fmla="*/ 405 h 791"/>
                        <a:gd name="T10" fmla="*/ 860 w 1769"/>
                        <a:gd name="T11" fmla="*/ 523 h 791"/>
                        <a:gd name="T12" fmla="*/ 809 w 1769"/>
                        <a:gd name="T13" fmla="*/ 420 h 791"/>
                        <a:gd name="T14" fmla="*/ 707 w 1769"/>
                        <a:gd name="T15" fmla="*/ 302 h 791"/>
                        <a:gd name="T16" fmla="*/ 565 w 1769"/>
                        <a:gd name="T17" fmla="*/ 197 h 791"/>
                        <a:gd name="T18" fmla="*/ 296 w 1769"/>
                        <a:gd name="T19" fmla="*/ 101 h 791"/>
                        <a:gd name="T20" fmla="*/ 0 w 1769"/>
                        <a:gd name="T21" fmla="*/ 51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6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6"/>
                    <a:chOff x="22" y="1591"/>
                    <a:chExt cx="2342" cy="656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5" cy="313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488 w 2736"/>
                        <a:gd name="T3" fmla="*/ 104 h 504"/>
                        <a:gd name="T4" fmla="*/ 1003 w 2736"/>
                        <a:gd name="T5" fmla="*/ 15 h 504"/>
                        <a:gd name="T6" fmla="*/ 1545 w 2736"/>
                        <a:gd name="T7" fmla="*/ 15 h 504"/>
                        <a:gd name="T8" fmla="*/ 1536 w 2736"/>
                        <a:gd name="T9" fmla="*/ 64 h 504"/>
                        <a:gd name="T10" fmla="*/ 996 w 2736"/>
                        <a:gd name="T11" fmla="*/ 64 h 504"/>
                        <a:gd name="T12" fmla="*/ 369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9"/>
                      <a:ext cx="830" cy="488"/>
                    </a:xfrm>
                    <a:custGeom>
                      <a:avLst/>
                      <a:gdLst>
                        <a:gd name="T0" fmla="*/ 2 w 1769"/>
                        <a:gd name="T1" fmla="*/ 5 h 791"/>
                        <a:gd name="T2" fmla="*/ 228 w 1769"/>
                        <a:gd name="T3" fmla="*/ 35 h 791"/>
                        <a:gd name="T4" fmla="*/ 543 w 1769"/>
                        <a:gd name="T5" fmla="*/ 124 h 791"/>
                        <a:gd name="T6" fmla="*/ 756 w 1769"/>
                        <a:gd name="T7" fmla="*/ 267 h 791"/>
                        <a:gd name="T8" fmla="*/ 824 w 1769"/>
                        <a:gd name="T9" fmla="*/ 376 h 791"/>
                        <a:gd name="T10" fmla="*/ 792 w 1769"/>
                        <a:gd name="T11" fmla="*/ 487 h 791"/>
                        <a:gd name="T12" fmla="*/ 746 w 1769"/>
                        <a:gd name="T13" fmla="*/ 391 h 791"/>
                        <a:gd name="T14" fmla="*/ 652 w 1769"/>
                        <a:gd name="T15" fmla="*/ 281 h 791"/>
                        <a:gd name="T16" fmla="*/ 520 w 1769"/>
                        <a:gd name="T17" fmla="*/ 183 h 791"/>
                        <a:gd name="T18" fmla="*/ 273 w 1769"/>
                        <a:gd name="T19" fmla="*/ 94 h 791"/>
                        <a:gd name="T20" fmla="*/ 0 w 1769"/>
                        <a:gd name="T21" fmla="*/ 47 h 791"/>
                        <a:gd name="T22" fmla="*/ 2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2" y="1417"/>
                    <a:ext cx="2151" cy="345"/>
                    <a:chOff x="188" y="1445"/>
                    <a:chExt cx="2151" cy="345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6" y="1466"/>
                      <a:ext cx="1403" cy="219"/>
                    </a:xfrm>
                    <a:custGeom>
                      <a:avLst/>
                      <a:gdLst>
                        <a:gd name="T0" fmla="*/ 0 w 2736"/>
                        <a:gd name="T1" fmla="*/ 219 h 504"/>
                        <a:gd name="T2" fmla="*/ 443 w 2736"/>
                        <a:gd name="T3" fmla="*/ 73 h 504"/>
                        <a:gd name="T4" fmla="*/ 911 w 2736"/>
                        <a:gd name="T5" fmla="*/ 10 h 504"/>
                        <a:gd name="T6" fmla="*/ 1404 w 2736"/>
                        <a:gd name="T7" fmla="*/ 10 h 504"/>
                        <a:gd name="T8" fmla="*/ 1396 w 2736"/>
                        <a:gd name="T9" fmla="*/ 45 h 504"/>
                        <a:gd name="T10" fmla="*/ 905 w 2736"/>
                        <a:gd name="T11" fmla="*/ 45 h 504"/>
                        <a:gd name="T12" fmla="*/ 336 w 2736"/>
                        <a:gd name="T13" fmla="*/ 127 h 504"/>
                        <a:gd name="T14" fmla="*/ 0 w 2736"/>
                        <a:gd name="T15" fmla="*/ 21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8" y="1445"/>
                      <a:ext cx="753" cy="345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207 w 1769"/>
                        <a:gd name="T3" fmla="*/ 24 h 791"/>
                        <a:gd name="T4" fmla="*/ 493 w 1769"/>
                        <a:gd name="T5" fmla="*/ 87 h 791"/>
                        <a:gd name="T6" fmla="*/ 687 w 1769"/>
                        <a:gd name="T7" fmla="*/ 187 h 791"/>
                        <a:gd name="T8" fmla="*/ 748 w 1769"/>
                        <a:gd name="T9" fmla="*/ 264 h 791"/>
                        <a:gd name="T10" fmla="*/ 720 w 1769"/>
                        <a:gd name="T11" fmla="*/ 341 h 791"/>
                        <a:gd name="T12" fmla="*/ 677 w 1769"/>
                        <a:gd name="T13" fmla="*/ 274 h 791"/>
                        <a:gd name="T14" fmla="*/ 592 w 1769"/>
                        <a:gd name="T15" fmla="*/ 197 h 791"/>
                        <a:gd name="T16" fmla="*/ 473 w 1769"/>
                        <a:gd name="T17" fmla="*/ 128 h 791"/>
                        <a:gd name="T18" fmla="*/ 248 w 1769"/>
                        <a:gd name="T19" fmla="*/ 66 h 791"/>
                        <a:gd name="T20" fmla="*/ 0 w 1769"/>
                        <a:gd name="T21" fmla="*/ 33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8" y="1067"/>
                    <a:ext cx="1879" cy="425"/>
                    <a:chOff x="504" y="1095"/>
                    <a:chExt cx="1879" cy="425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5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89 w 2736"/>
                        <a:gd name="T3" fmla="*/ 72 h 504"/>
                        <a:gd name="T4" fmla="*/ 800 w 2736"/>
                        <a:gd name="T5" fmla="*/ 10 h 504"/>
                        <a:gd name="T6" fmla="*/ 1233 w 2736"/>
                        <a:gd name="T7" fmla="*/ 10 h 504"/>
                        <a:gd name="T8" fmla="*/ 1226 w 2736"/>
                        <a:gd name="T9" fmla="*/ 44 h 504"/>
                        <a:gd name="T10" fmla="*/ 795 w 2736"/>
                        <a:gd name="T11" fmla="*/ 44 h 504"/>
                        <a:gd name="T12" fmla="*/ 295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4" y="1095"/>
                      <a:ext cx="660" cy="339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5 h 791"/>
                        <a:gd name="T6" fmla="*/ 603 w 1769"/>
                        <a:gd name="T7" fmla="*/ 185 h 791"/>
                        <a:gd name="T8" fmla="*/ 657 w 1769"/>
                        <a:gd name="T9" fmla="*/ 260 h 791"/>
                        <a:gd name="T10" fmla="*/ 632 w 1769"/>
                        <a:gd name="T11" fmla="*/ 336 h 791"/>
                        <a:gd name="T12" fmla="*/ 595 w 1769"/>
                        <a:gd name="T13" fmla="*/ 270 h 791"/>
                        <a:gd name="T14" fmla="*/ 520 w 1769"/>
                        <a:gd name="T15" fmla="*/ 194 h 791"/>
                        <a:gd name="T16" fmla="*/ 415 w 1769"/>
                        <a:gd name="T17" fmla="*/ 126 h 791"/>
                        <a:gd name="T18" fmla="*/ 21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89" y="872"/>
                    <a:ext cx="1852" cy="553"/>
                    <a:chOff x="615" y="900"/>
                    <a:chExt cx="1852" cy="553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4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89 w 2736"/>
                        <a:gd name="T3" fmla="*/ 72 h 504"/>
                        <a:gd name="T4" fmla="*/ 800 w 2736"/>
                        <a:gd name="T5" fmla="*/ 10 h 504"/>
                        <a:gd name="T6" fmla="*/ 1233 w 2736"/>
                        <a:gd name="T7" fmla="*/ 10 h 504"/>
                        <a:gd name="T8" fmla="*/ 1226 w 2736"/>
                        <a:gd name="T9" fmla="*/ 44 h 504"/>
                        <a:gd name="T10" fmla="*/ 795 w 2736"/>
                        <a:gd name="T11" fmla="*/ 44 h 504"/>
                        <a:gd name="T12" fmla="*/ 295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5" y="900"/>
                      <a:ext cx="666" cy="336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5 h 791"/>
                        <a:gd name="T6" fmla="*/ 603 w 1769"/>
                        <a:gd name="T7" fmla="*/ 185 h 791"/>
                        <a:gd name="T8" fmla="*/ 657 w 1769"/>
                        <a:gd name="T9" fmla="*/ 260 h 791"/>
                        <a:gd name="T10" fmla="*/ 632 w 1769"/>
                        <a:gd name="T11" fmla="*/ 336 h 791"/>
                        <a:gd name="T12" fmla="*/ 595 w 1769"/>
                        <a:gd name="T13" fmla="*/ 270 h 791"/>
                        <a:gd name="T14" fmla="*/ 520 w 1769"/>
                        <a:gd name="T15" fmla="*/ 194 h 791"/>
                        <a:gd name="T16" fmla="*/ 415 w 1769"/>
                        <a:gd name="T17" fmla="*/ 126 h 791"/>
                        <a:gd name="T18" fmla="*/ 21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90"/>
                    <a:ext cx="1765" cy="741"/>
                    <a:chOff x="911" y="590"/>
                    <a:chExt cx="1765" cy="741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4" y="1116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89 w 2736"/>
                        <a:gd name="T3" fmla="*/ 72 h 504"/>
                        <a:gd name="T4" fmla="*/ 800 w 2736"/>
                        <a:gd name="T5" fmla="*/ 10 h 504"/>
                        <a:gd name="T6" fmla="*/ 1233 w 2736"/>
                        <a:gd name="T7" fmla="*/ 10 h 504"/>
                        <a:gd name="T8" fmla="*/ 1226 w 2736"/>
                        <a:gd name="T9" fmla="*/ 44 h 504"/>
                        <a:gd name="T10" fmla="*/ 795 w 2736"/>
                        <a:gd name="T11" fmla="*/ 44 h 504"/>
                        <a:gd name="T12" fmla="*/ 295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90"/>
                      <a:ext cx="660" cy="337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5 h 791"/>
                        <a:gd name="T6" fmla="*/ 603 w 1769"/>
                        <a:gd name="T7" fmla="*/ 185 h 791"/>
                        <a:gd name="T8" fmla="*/ 657 w 1769"/>
                        <a:gd name="T9" fmla="*/ 260 h 791"/>
                        <a:gd name="T10" fmla="*/ 632 w 1769"/>
                        <a:gd name="T11" fmla="*/ 336 h 791"/>
                        <a:gd name="T12" fmla="*/ 595 w 1769"/>
                        <a:gd name="T13" fmla="*/ 270 h 791"/>
                        <a:gd name="T14" fmla="*/ 520 w 1769"/>
                        <a:gd name="T15" fmla="*/ 194 h 791"/>
                        <a:gd name="T16" fmla="*/ 415 w 1769"/>
                        <a:gd name="T17" fmla="*/ 126 h 791"/>
                        <a:gd name="T18" fmla="*/ 21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18" y="300"/>
                    <a:ext cx="1693" cy="891"/>
                    <a:chOff x="1118" y="300"/>
                    <a:chExt cx="1693" cy="891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1" y="976"/>
                      <a:ext cx="1250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95 w 2736"/>
                        <a:gd name="T3" fmla="*/ 72 h 504"/>
                        <a:gd name="T4" fmla="*/ 812 w 2736"/>
                        <a:gd name="T5" fmla="*/ 10 h 504"/>
                        <a:gd name="T6" fmla="*/ 1251 w 2736"/>
                        <a:gd name="T7" fmla="*/ 10 h 504"/>
                        <a:gd name="T8" fmla="*/ 1244 w 2736"/>
                        <a:gd name="T9" fmla="*/ 44 h 504"/>
                        <a:gd name="T10" fmla="*/ 807 w 2736"/>
                        <a:gd name="T11" fmla="*/ 44 h 504"/>
                        <a:gd name="T12" fmla="*/ 299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18" y="300"/>
                      <a:ext cx="671" cy="339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4 w 1769"/>
                        <a:gd name="T3" fmla="*/ 24 h 791"/>
                        <a:gd name="T4" fmla="*/ 440 w 1769"/>
                        <a:gd name="T5" fmla="*/ 85 h 791"/>
                        <a:gd name="T6" fmla="*/ 612 w 1769"/>
                        <a:gd name="T7" fmla="*/ 185 h 791"/>
                        <a:gd name="T8" fmla="*/ 667 w 1769"/>
                        <a:gd name="T9" fmla="*/ 260 h 791"/>
                        <a:gd name="T10" fmla="*/ 642 w 1769"/>
                        <a:gd name="T11" fmla="*/ 336 h 791"/>
                        <a:gd name="T12" fmla="*/ 604 w 1769"/>
                        <a:gd name="T13" fmla="*/ 270 h 791"/>
                        <a:gd name="T14" fmla="*/ 528 w 1769"/>
                        <a:gd name="T15" fmla="*/ 194 h 791"/>
                        <a:gd name="T16" fmla="*/ 421 w 1769"/>
                        <a:gd name="T17" fmla="*/ 126 h 791"/>
                        <a:gd name="T18" fmla="*/ 221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4"/>
                    <a:chOff x="1633" y="104"/>
                    <a:chExt cx="778" cy="1514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60"/>
                      <a:ext cx="1101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47 w 2736"/>
                        <a:gd name="T3" fmla="*/ 72 h 504"/>
                        <a:gd name="T4" fmla="*/ 714 w 2736"/>
                        <a:gd name="T5" fmla="*/ 10 h 504"/>
                        <a:gd name="T6" fmla="*/ 1100 w 2736"/>
                        <a:gd name="T7" fmla="*/ 10 h 504"/>
                        <a:gd name="T8" fmla="*/ 1094 w 2736"/>
                        <a:gd name="T9" fmla="*/ 44 h 504"/>
                        <a:gd name="T10" fmla="*/ 709 w 2736"/>
                        <a:gd name="T11" fmla="*/ 44 h 504"/>
                        <a:gd name="T12" fmla="*/ 263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1"/>
                      <a:ext cx="591" cy="337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62 w 1769"/>
                        <a:gd name="T3" fmla="*/ 24 h 791"/>
                        <a:gd name="T4" fmla="*/ 387 w 1769"/>
                        <a:gd name="T5" fmla="*/ 85 h 791"/>
                        <a:gd name="T6" fmla="*/ 538 w 1769"/>
                        <a:gd name="T7" fmla="*/ 185 h 791"/>
                        <a:gd name="T8" fmla="*/ 587 w 1769"/>
                        <a:gd name="T9" fmla="*/ 260 h 791"/>
                        <a:gd name="T10" fmla="*/ 564 w 1769"/>
                        <a:gd name="T11" fmla="*/ 336 h 791"/>
                        <a:gd name="T12" fmla="*/ 531 w 1769"/>
                        <a:gd name="T13" fmla="*/ 270 h 791"/>
                        <a:gd name="T14" fmla="*/ 464 w 1769"/>
                        <a:gd name="T15" fmla="*/ 194 h 791"/>
                        <a:gd name="T16" fmla="*/ 371 w 1769"/>
                        <a:gd name="T17" fmla="*/ 126 h 791"/>
                        <a:gd name="T18" fmla="*/ 194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-1"/>
                    <a:ext cx="634" cy="1536"/>
                    <a:chOff x="1935" y="27"/>
                    <a:chExt cx="634" cy="1536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0" y="925"/>
                      <a:ext cx="1061" cy="216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35 w 2736"/>
                        <a:gd name="T3" fmla="*/ 72 h 504"/>
                        <a:gd name="T4" fmla="*/ 689 w 2736"/>
                        <a:gd name="T5" fmla="*/ 10 h 504"/>
                        <a:gd name="T6" fmla="*/ 1061 w 2736"/>
                        <a:gd name="T7" fmla="*/ 10 h 504"/>
                        <a:gd name="T8" fmla="*/ 1055 w 2736"/>
                        <a:gd name="T9" fmla="*/ 44 h 504"/>
                        <a:gd name="T10" fmla="*/ 684 w 2736"/>
                        <a:gd name="T11" fmla="*/ 44 h 504"/>
                        <a:gd name="T12" fmla="*/ 254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8" y="144"/>
                      <a:ext cx="571" cy="338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56 w 1769"/>
                        <a:gd name="T3" fmla="*/ 24 h 791"/>
                        <a:gd name="T4" fmla="*/ 373 w 1769"/>
                        <a:gd name="T5" fmla="*/ 85 h 791"/>
                        <a:gd name="T6" fmla="*/ 519 w 1769"/>
                        <a:gd name="T7" fmla="*/ 185 h 791"/>
                        <a:gd name="T8" fmla="*/ 566 w 1769"/>
                        <a:gd name="T9" fmla="*/ 260 h 791"/>
                        <a:gd name="T10" fmla="*/ 544 w 1769"/>
                        <a:gd name="T11" fmla="*/ 336 h 791"/>
                        <a:gd name="T12" fmla="*/ 512 w 1769"/>
                        <a:gd name="T13" fmla="*/ 270 h 791"/>
                        <a:gd name="T14" fmla="*/ 448 w 1769"/>
                        <a:gd name="T15" fmla="*/ 194 h 791"/>
                        <a:gd name="T16" fmla="*/ 357 w 1769"/>
                        <a:gd name="T17" fmla="*/ 126 h 791"/>
                        <a:gd name="T18" fmla="*/ 18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2" cy="565"/>
                    <a:chOff x="2822" y="672"/>
                    <a:chExt cx="1842" cy="565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2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89 w 2736"/>
                        <a:gd name="T3" fmla="*/ 72 h 504"/>
                        <a:gd name="T4" fmla="*/ 800 w 2736"/>
                        <a:gd name="T5" fmla="*/ 10 h 504"/>
                        <a:gd name="T6" fmla="*/ 1233 w 2736"/>
                        <a:gd name="T7" fmla="*/ 10 h 504"/>
                        <a:gd name="T8" fmla="*/ 1226 w 2736"/>
                        <a:gd name="T9" fmla="*/ 44 h 504"/>
                        <a:gd name="T10" fmla="*/ 795 w 2736"/>
                        <a:gd name="T11" fmla="*/ 44 h 504"/>
                        <a:gd name="T12" fmla="*/ 295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4" y="672"/>
                      <a:ext cx="660" cy="340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5 h 791"/>
                        <a:gd name="T6" fmla="*/ 603 w 1769"/>
                        <a:gd name="T7" fmla="*/ 185 h 791"/>
                        <a:gd name="T8" fmla="*/ 657 w 1769"/>
                        <a:gd name="T9" fmla="*/ 260 h 791"/>
                        <a:gd name="T10" fmla="*/ 632 w 1769"/>
                        <a:gd name="T11" fmla="*/ 336 h 791"/>
                        <a:gd name="T12" fmla="*/ 595 w 1769"/>
                        <a:gd name="T13" fmla="*/ 270 h 791"/>
                        <a:gd name="T14" fmla="*/ 520 w 1769"/>
                        <a:gd name="T15" fmla="*/ 194 h 791"/>
                        <a:gd name="T16" fmla="*/ 415 w 1769"/>
                        <a:gd name="T17" fmla="*/ 126 h 791"/>
                        <a:gd name="T18" fmla="*/ 21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8" y="417"/>
                    <a:ext cx="1779" cy="716"/>
                    <a:chOff x="2684" y="445"/>
                    <a:chExt cx="1779" cy="716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4" y="946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89 w 2736"/>
                        <a:gd name="T3" fmla="*/ 72 h 504"/>
                        <a:gd name="T4" fmla="*/ 800 w 2736"/>
                        <a:gd name="T5" fmla="*/ 10 h 504"/>
                        <a:gd name="T6" fmla="*/ 1233 w 2736"/>
                        <a:gd name="T7" fmla="*/ 10 h 504"/>
                        <a:gd name="T8" fmla="*/ 1226 w 2736"/>
                        <a:gd name="T9" fmla="*/ 44 h 504"/>
                        <a:gd name="T10" fmla="*/ 795 w 2736"/>
                        <a:gd name="T11" fmla="*/ 44 h 504"/>
                        <a:gd name="T12" fmla="*/ 295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1" y="445"/>
                      <a:ext cx="662" cy="339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5 h 791"/>
                        <a:gd name="T6" fmla="*/ 603 w 1769"/>
                        <a:gd name="T7" fmla="*/ 185 h 791"/>
                        <a:gd name="T8" fmla="*/ 657 w 1769"/>
                        <a:gd name="T9" fmla="*/ 260 h 791"/>
                        <a:gd name="T10" fmla="*/ 632 w 1769"/>
                        <a:gd name="T11" fmla="*/ 336 h 791"/>
                        <a:gd name="T12" fmla="*/ 595 w 1769"/>
                        <a:gd name="T13" fmla="*/ 270 h 791"/>
                        <a:gd name="T14" fmla="*/ 520 w 1769"/>
                        <a:gd name="T15" fmla="*/ 194 h 791"/>
                        <a:gd name="T16" fmla="*/ 415 w 1769"/>
                        <a:gd name="T17" fmla="*/ 126 h 791"/>
                        <a:gd name="T18" fmla="*/ 21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5" y="950"/>
                    <a:ext cx="1027" cy="145"/>
                  </a:xfrm>
                  <a:custGeom>
                    <a:avLst/>
                    <a:gdLst>
                      <a:gd name="T0" fmla="*/ 0 w 2736"/>
                      <a:gd name="T1" fmla="*/ 145 h 504"/>
                      <a:gd name="T2" fmla="*/ 324 w 2736"/>
                      <a:gd name="T3" fmla="*/ 48 h 504"/>
                      <a:gd name="T4" fmla="*/ 667 w 2736"/>
                      <a:gd name="T5" fmla="*/ 7 h 504"/>
                      <a:gd name="T6" fmla="*/ 1027 w 2736"/>
                      <a:gd name="T7" fmla="*/ 7 h 504"/>
                      <a:gd name="T8" fmla="*/ 1021 w 2736"/>
                      <a:gd name="T9" fmla="*/ 30 h 504"/>
                      <a:gd name="T10" fmla="*/ 662 w 2736"/>
                      <a:gd name="T11" fmla="*/ 30 h 504"/>
                      <a:gd name="T12" fmla="*/ 245 w 2736"/>
                      <a:gd name="T13" fmla="*/ 84 h 504"/>
                      <a:gd name="T14" fmla="*/ 0 w 2736"/>
                      <a:gd name="T15" fmla="*/ 14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6" y="197"/>
                    <a:ext cx="551" cy="230"/>
                  </a:xfrm>
                  <a:custGeom>
                    <a:avLst/>
                    <a:gdLst>
                      <a:gd name="T0" fmla="*/ 2 w 1769"/>
                      <a:gd name="T1" fmla="*/ 2 h 791"/>
                      <a:gd name="T2" fmla="*/ 151 w 1769"/>
                      <a:gd name="T3" fmla="*/ 16 h 791"/>
                      <a:gd name="T4" fmla="*/ 361 w 1769"/>
                      <a:gd name="T5" fmla="*/ 58 h 791"/>
                      <a:gd name="T6" fmla="*/ 503 w 1769"/>
                      <a:gd name="T7" fmla="*/ 125 h 791"/>
                      <a:gd name="T8" fmla="*/ 548 w 1769"/>
                      <a:gd name="T9" fmla="*/ 176 h 791"/>
                      <a:gd name="T10" fmla="*/ 527 w 1769"/>
                      <a:gd name="T11" fmla="*/ 228 h 791"/>
                      <a:gd name="T12" fmla="*/ 496 w 1769"/>
                      <a:gd name="T13" fmla="*/ 183 h 791"/>
                      <a:gd name="T14" fmla="*/ 433 w 1769"/>
                      <a:gd name="T15" fmla="*/ 131 h 791"/>
                      <a:gd name="T16" fmla="*/ 346 w 1769"/>
                      <a:gd name="T17" fmla="*/ 86 h 791"/>
                      <a:gd name="T18" fmla="*/ 181 w 1769"/>
                      <a:gd name="T19" fmla="*/ 44 h 791"/>
                      <a:gd name="T20" fmla="*/ 0 w 1769"/>
                      <a:gd name="T21" fmla="*/ 22 h 791"/>
                      <a:gd name="T22" fmla="*/ 2 w 1769"/>
                      <a:gd name="T23" fmla="*/ 2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5" y="13"/>
                    <a:ext cx="638" cy="1518"/>
                    <a:chOff x="2801" y="41"/>
                    <a:chExt cx="638" cy="1518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2" y="937"/>
                      <a:ext cx="1061" cy="184"/>
                    </a:xfrm>
                    <a:custGeom>
                      <a:avLst/>
                      <a:gdLst>
                        <a:gd name="T0" fmla="*/ 0 w 2736"/>
                        <a:gd name="T1" fmla="*/ 184 h 504"/>
                        <a:gd name="T2" fmla="*/ 335 w 2736"/>
                        <a:gd name="T3" fmla="*/ 61 h 504"/>
                        <a:gd name="T4" fmla="*/ 689 w 2736"/>
                        <a:gd name="T5" fmla="*/ 9 h 504"/>
                        <a:gd name="T6" fmla="*/ 1062 w 2736"/>
                        <a:gd name="T7" fmla="*/ 9 h 504"/>
                        <a:gd name="T8" fmla="*/ 1056 w 2736"/>
                        <a:gd name="T9" fmla="*/ 38 h 504"/>
                        <a:gd name="T10" fmla="*/ 685 w 2736"/>
                        <a:gd name="T11" fmla="*/ 38 h 504"/>
                        <a:gd name="T12" fmla="*/ 254 w 2736"/>
                        <a:gd name="T13" fmla="*/ 107 h 504"/>
                        <a:gd name="T14" fmla="*/ 0 w 2736"/>
                        <a:gd name="T15" fmla="*/ 18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0" y="182"/>
                      <a:ext cx="569" cy="288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56 w 1769"/>
                        <a:gd name="T3" fmla="*/ 20 h 791"/>
                        <a:gd name="T4" fmla="*/ 373 w 1769"/>
                        <a:gd name="T5" fmla="*/ 73 h 791"/>
                        <a:gd name="T6" fmla="*/ 519 w 1769"/>
                        <a:gd name="T7" fmla="*/ 158 h 791"/>
                        <a:gd name="T8" fmla="*/ 566 w 1769"/>
                        <a:gd name="T9" fmla="*/ 223 h 791"/>
                        <a:gd name="T10" fmla="*/ 544 w 1769"/>
                        <a:gd name="T11" fmla="*/ 288 h 791"/>
                        <a:gd name="T12" fmla="*/ 512 w 1769"/>
                        <a:gd name="T13" fmla="*/ 231 h 791"/>
                        <a:gd name="T14" fmla="*/ 448 w 1769"/>
                        <a:gd name="T15" fmla="*/ 166 h 791"/>
                        <a:gd name="T16" fmla="*/ 357 w 1769"/>
                        <a:gd name="T17" fmla="*/ 108 h 791"/>
                        <a:gd name="T18" fmla="*/ 187 w 1769"/>
                        <a:gd name="T19" fmla="*/ 56 h 791"/>
                        <a:gd name="T20" fmla="*/ 0 w 1769"/>
                        <a:gd name="T21" fmla="*/ 28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10" y="135"/>
                    <a:ext cx="1016" cy="1461"/>
                    <a:chOff x="2936" y="163"/>
                    <a:chExt cx="1016" cy="1461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4" y="912"/>
                      <a:ext cx="1154" cy="270"/>
                    </a:xfrm>
                    <a:custGeom>
                      <a:avLst/>
                      <a:gdLst>
                        <a:gd name="T0" fmla="*/ 0 w 2736"/>
                        <a:gd name="T1" fmla="*/ 270 h 504"/>
                        <a:gd name="T2" fmla="*/ 365 w 2736"/>
                        <a:gd name="T3" fmla="*/ 90 h 504"/>
                        <a:gd name="T4" fmla="*/ 750 w 2736"/>
                        <a:gd name="T5" fmla="*/ 13 h 504"/>
                        <a:gd name="T6" fmla="*/ 1155 w 2736"/>
                        <a:gd name="T7" fmla="*/ 13 h 504"/>
                        <a:gd name="T8" fmla="*/ 1148 w 2736"/>
                        <a:gd name="T9" fmla="*/ 55 h 504"/>
                        <a:gd name="T10" fmla="*/ 745 w 2736"/>
                        <a:gd name="T11" fmla="*/ 55 h 504"/>
                        <a:gd name="T12" fmla="*/ 276 w 2736"/>
                        <a:gd name="T13" fmla="*/ 156 h 504"/>
                        <a:gd name="T14" fmla="*/ 0 w 2736"/>
                        <a:gd name="T15" fmla="*/ 27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31" y="263"/>
                      <a:ext cx="621" cy="421"/>
                    </a:xfrm>
                    <a:custGeom>
                      <a:avLst/>
                      <a:gdLst>
                        <a:gd name="T0" fmla="*/ 2 w 1769"/>
                        <a:gd name="T1" fmla="*/ 4 h 791"/>
                        <a:gd name="T2" fmla="*/ 170 w 1769"/>
                        <a:gd name="T3" fmla="*/ 30 h 791"/>
                        <a:gd name="T4" fmla="*/ 406 w 1769"/>
                        <a:gd name="T5" fmla="*/ 107 h 791"/>
                        <a:gd name="T6" fmla="*/ 565 w 1769"/>
                        <a:gd name="T7" fmla="*/ 231 h 791"/>
                        <a:gd name="T8" fmla="*/ 615 w 1769"/>
                        <a:gd name="T9" fmla="*/ 326 h 791"/>
                        <a:gd name="T10" fmla="*/ 592 w 1769"/>
                        <a:gd name="T11" fmla="*/ 421 h 791"/>
                        <a:gd name="T12" fmla="*/ 557 w 1769"/>
                        <a:gd name="T13" fmla="*/ 338 h 791"/>
                        <a:gd name="T14" fmla="*/ 487 w 1769"/>
                        <a:gd name="T15" fmla="*/ 243 h 791"/>
                        <a:gd name="T16" fmla="*/ 389 w 1769"/>
                        <a:gd name="T17" fmla="*/ 158 h 791"/>
                        <a:gd name="T18" fmla="*/ 204 w 1769"/>
                        <a:gd name="T19" fmla="*/ 81 h 791"/>
                        <a:gd name="T20" fmla="*/ 0 w 1769"/>
                        <a:gd name="T21" fmla="*/ 41 h 791"/>
                        <a:gd name="T22" fmla="*/ 2 w 1769"/>
                        <a:gd name="T23" fmla="*/ 4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5"/>
                    <a:ext cx="243" cy="1446"/>
                    <a:chOff x="2730" y="33"/>
                    <a:chExt cx="243" cy="1446"/>
                  </a:xfrm>
                </p:grpSpPr>
                <p:sp>
                  <p:nvSpPr>
                    <p:cNvPr id="85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3" cy="86"/>
                    </a:xfrm>
                    <a:custGeom>
                      <a:avLst/>
                      <a:gdLst>
                        <a:gd name="T0" fmla="*/ 0 w 2736"/>
                        <a:gd name="T1" fmla="*/ 86 h 504"/>
                        <a:gd name="T2" fmla="*/ 301 w 2736"/>
                        <a:gd name="T3" fmla="*/ 29 h 504"/>
                        <a:gd name="T4" fmla="*/ 619 w 2736"/>
                        <a:gd name="T5" fmla="*/ 4 h 504"/>
                        <a:gd name="T6" fmla="*/ 954 w 2736"/>
                        <a:gd name="T7" fmla="*/ 4 h 504"/>
                        <a:gd name="T8" fmla="*/ 948 w 2736"/>
                        <a:gd name="T9" fmla="*/ 18 h 504"/>
                        <a:gd name="T10" fmla="*/ 615 w 2736"/>
                        <a:gd name="T11" fmla="*/ 18 h 504"/>
                        <a:gd name="T12" fmla="*/ 228 w 2736"/>
                        <a:gd name="T13" fmla="*/ 50 h 504"/>
                        <a:gd name="T14" fmla="*/ 0 w 2736"/>
                        <a:gd name="T15" fmla="*/ 8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6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9" y="222"/>
                      <a:ext cx="513" cy="135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40 w 1769"/>
                        <a:gd name="T3" fmla="*/ 10 h 791"/>
                        <a:gd name="T4" fmla="*/ 335 w 1769"/>
                        <a:gd name="T5" fmla="*/ 34 h 791"/>
                        <a:gd name="T6" fmla="*/ 466 w 1769"/>
                        <a:gd name="T7" fmla="*/ 74 h 791"/>
                        <a:gd name="T8" fmla="*/ 508 w 1769"/>
                        <a:gd name="T9" fmla="*/ 104 h 791"/>
                        <a:gd name="T10" fmla="*/ 489 w 1769"/>
                        <a:gd name="T11" fmla="*/ 134 h 791"/>
                        <a:gd name="T12" fmla="*/ 460 w 1769"/>
                        <a:gd name="T13" fmla="*/ 108 h 791"/>
                        <a:gd name="T14" fmla="*/ 402 w 1769"/>
                        <a:gd name="T15" fmla="*/ 77 h 791"/>
                        <a:gd name="T16" fmla="*/ 321 w 1769"/>
                        <a:gd name="T17" fmla="*/ 51 h 791"/>
                        <a:gd name="T18" fmla="*/ 168 w 1769"/>
                        <a:gd name="T19" fmla="*/ 26 h 791"/>
                        <a:gd name="T20" fmla="*/ 0 w 1769"/>
                        <a:gd name="T21" fmla="*/ 13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2"/>
                    <a:ext cx="1085" cy="2448"/>
                    <a:chOff x="943" y="1770"/>
                    <a:chExt cx="1085" cy="2448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8" y="2476"/>
                      <a:ext cx="1726" cy="314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544 w 2736"/>
                        <a:gd name="T3" fmla="*/ 104 h 504"/>
                        <a:gd name="T4" fmla="*/ 1119 w 2736"/>
                        <a:gd name="T5" fmla="*/ 15 h 504"/>
                        <a:gd name="T6" fmla="*/ 1724 w 2736"/>
                        <a:gd name="T7" fmla="*/ 15 h 504"/>
                        <a:gd name="T8" fmla="*/ 1714 w 2736"/>
                        <a:gd name="T9" fmla="*/ 64 h 504"/>
                        <a:gd name="T10" fmla="*/ 1112 w 2736"/>
                        <a:gd name="T11" fmla="*/ 64 h 504"/>
                        <a:gd name="T12" fmla="*/ 412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1"/>
                      <a:ext cx="925" cy="490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4 w 1769"/>
                        <a:gd name="T3" fmla="*/ 35 h 791"/>
                        <a:gd name="T4" fmla="*/ 605 w 1769"/>
                        <a:gd name="T5" fmla="*/ 124 h 791"/>
                        <a:gd name="T6" fmla="*/ 842 w 1769"/>
                        <a:gd name="T7" fmla="*/ 268 h 791"/>
                        <a:gd name="T8" fmla="*/ 918 w 1769"/>
                        <a:gd name="T9" fmla="*/ 377 h 791"/>
                        <a:gd name="T10" fmla="*/ 883 w 1769"/>
                        <a:gd name="T11" fmla="*/ 488 h 791"/>
                        <a:gd name="T12" fmla="*/ 831 w 1769"/>
                        <a:gd name="T13" fmla="*/ 392 h 791"/>
                        <a:gd name="T14" fmla="*/ 726 w 1769"/>
                        <a:gd name="T15" fmla="*/ 281 h 791"/>
                        <a:gd name="T16" fmla="*/ 580 w 1769"/>
                        <a:gd name="T17" fmla="*/ 183 h 791"/>
                        <a:gd name="T18" fmla="*/ 304 w 1769"/>
                        <a:gd name="T19" fmla="*/ 94 h 791"/>
                        <a:gd name="T20" fmla="*/ 0 w 1769"/>
                        <a:gd name="T21" fmla="*/ 47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8" y="1908"/>
                    <a:ext cx="768" cy="2373"/>
                    <a:chOff x="1454" y="1936"/>
                    <a:chExt cx="768" cy="2373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7"/>
                      <a:ext cx="1596" cy="314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504 w 2736"/>
                        <a:gd name="T3" fmla="*/ 104 h 504"/>
                        <a:gd name="T4" fmla="*/ 1035 w 2736"/>
                        <a:gd name="T5" fmla="*/ 15 h 504"/>
                        <a:gd name="T6" fmla="*/ 1595 w 2736"/>
                        <a:gd name="T7" fmla="*/ 15 h 504"/>
                        <a:gd name="T8" fmla="*/ 1586 w 2736"/>
                        <a:gd name="T9" fmla="*/ 64 h 504"/>
                        <a:gd name="T10" fmla="*/ 1028 w 2736"/>
                        <a:gd name="T11" fmla="*/ 64 h 504"/>
                        <a:gd name="T12" fmla="*/ 381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1" y="3635"/>
                      <a:ext cx="857" cy="491"/>
                    </a:xfrm>
                    <a:custGeom>
                      <a:avLst/>
                      <a:gdLst>
                        <a:gd name="T0" fmla="*/ 2 w 1769"/>
                        <a:gd name="T1" fmla="*/ 5 h 791"/>
                        <a:gd name="T2" fmla="*/ 235 w 1769"/>
                        <a:gd name="T3" fmla="*/ 35 h 791"/>
                        <a:gd name="T4" fmla="*/ 560 w 1769"/>
                        <a:gd name="T5" fmla="*/ 124 h 791"/>
                        <a:gd name="T6" fmla="*/ 780 w 1769"/>
                        <a:gd name="T7" fmla="*/ 268 h 791"/>
                        <a:gd name="T8" fmla="*/ 850 w 1769"/>
                        <a:gd name="T9" fmla="*/ 377 h 791"/>
                        <a:gd name="T10" fmla="*/ 817 w 1769"/>
                        <a:gd name="T11" fmla="*/ 488 h 791"/>
                        <a:gd name="T12" fmla="*/ 769 w 1769"/>
                        <a:gd name="T13" fmla="*/ 392 h 791"/>
                        <a:gd name="T14" fmla="*/ 672 w 1769"/>
                        <a:gd name="T15" fmla="*/ 281 h 791"/>
                        <a:gd name="T16" fmla="*/ 537 w 1769"/>
                        <a:gd name="T17" fmla="*/ 183 h 791"/>
                        <a:gd name="T18" fmla="*/ 281 w 1769"/>
                        <a:gd name="T19" fmla="*/ 94 h 791"/>
                        <a:gd name="T20" fmla="*/ 0 w 1769"/>
                        <a:gd name="T21" fmla="*/ 47 h 791"/>
                        <a:gd name="T22" fmla="*/ 2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57" y="1955"/>
                    <a:ext cx="458" cy="2331"/>
                    <a:chOff x="1952" y="1984"/>
                    <a:chExt cx="491" cy="2607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37" y="2690"/>
                      <a:ext cx="1712" cy="300"/>
                    </a:xfrm>
                    <a:custGeom>
                      <a:avLst/>
                      <a:gdLst>
                        <a:gd name="T0" fmla="*/ 0 w 2736"/>
                        <a:gd name="T1" fmla="*/ 301 h 504"/>
                        <a:gd name="T2" fmla="*/ 540 w 2736"/>
                        <a:gd name="T3" fmla="*/ 100 h 504"/>
                        <a:gd name="T4" fmla="*/ 1111 w 2736"/>
                        <a:gd name="T5" fmla="*/ 14 h 504"/>
                        <a:gd name="T6" fmla="*/ 1711 w 2736"/>
                        <a:gd name="T7" fmla="*/ 14 h 504"/>
                        <a:gd name="T8" fmla="*/ 1701 w 2736"/>
                        <a:gd name="T9" fmla="*/ 62 h 504"/>
                        <a:gd name="T10" fmla="*/ 1103 w 2736"/>
                        <a:gd name="T11" fmla="*/ 62 h 504"/>
                        <a:gd name="T12" fmla="*/ 409 w 2736"/>
                        <a:gd name="T13" fmla="*/ 174 h 504"/>
                        <a:gd name="T14" fmla="*/ 0 w 2736"/>
                        <a:gd name="T15" fmla="*/ 301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28" y="3896"/>
                      <a:ext cx="919" cy="471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2 w 1769"/>
                        <a:gd name="T3" fmla="*/ 33 h 791"/>
                        <a:gd name="T4" fmla="*/ 600 w 1769"/>
                        <a:gd name="T5" fmla="*/ 120 h 791"/>
                        <a:gd name="T6" fmla="*/ 836 w 1769"/>
                        <a:gd name="T7" fmla="*/ 258 h 791"/>
                        <a:gd name="T8" fmla="*/ 911 w 1769"/>
                        <a:gd name="T9" fmla="*/ 364 h 791"/>
                        <a:gd name="T10" fmla="*/ 876 w 1769"/>
                        <a:gd name="T11" fmla="*/ 471 h 791"/>
                        <a:gd name="T12" fmla="*/ 825 w 1769"/>
                        <a:gd name="T13" fmla="*/ 378 h 791"/>
                        <a:gd name="T14" fmla="*/ 721 w 1769"/>
                        <a:gd name="T15" fmla="*/ 271 h 791"/>
                        <a:gd name="T16" fmla="*/ 576 w 1769"/>
                        <a:gd name="T17" fmla="*/ 177 h 791"/>
                        <a:gd name="T18" fmla="*/ 302 w 1769"/>
                        <a:gd name="T19" fmla="*/ 91 h 791"/>
                        <a:gd name="T20" fmla="*/ 0 w 1769"/>
                        <a:gd name="T21" fmla="*/ 45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6" y="1690"/>
                    <a:ext cx="1126" cy="2425"/>
                    <a:chOff x="3332" y="1718"/>
                    <a:chExt cx="1126" cy="2425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5" y="2425"/>
                      <a:ext cx="1725" cy="311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544 w 2736"/>
                        <a:gd name="T3" fmla="*/ 104 h 504"/>
                        <a:gd name="T4" fmla="*/ 1119 w 2736"/>
                        <a:gd name="T5" fmla="*/ 15 h 504"/>
                        <a:gd name="T6" fmla="*/ 1724 w 2736"/>
                        <a:gd name="T7" fmla="*/ 15 h 504"/>
                        <a:gd name="T8" fmla="*/ 1714 w 2736"/>
                        <a:gd name="T9" fmla="*/ 64 h 504"/>
                        <a:gd name="T10" fmla="*/ 1112 w 2736"/>
                        <a:gd name="T11" fmla="*/ 64 h 504"/>
                        <a:gd name="T12" fmla="*/ 412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5"/>
                      <a:ext cx="924" cy="491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4 w 1769"/>
                        <a:gd name="T3" fmla="*/ 35 h 791"/>
                        <a:gd name="T4" fmla="*/ 605 w 1769"/>
                        <a:gd name="T5" fmla="*/ 124 h 791"/>
                        <a:gd name="T6" fmla="*/ 842 w 1769"/>
                        <a:gd name="T7" fmla="*/ 268 h 791"/>
                        <a:gd name="T8" fmla="*/ 918 w 1769"/>
                        <a:gd name="T9" fmla="*/ 377 h 791"/>
                        <a:gd name="T10" fmla="*/ 883 w 1769"/>
                        <a:gd name="T11" fmla="*/ 488 h 791"/>
                        <a:gd name="T12" fmla="*/ 831 w 1769"/>
                        <a:gd name="T13" fmla="*/ 392 h 791"/>
                        <a:gd name="T14" fmla="*/ 726 w 1769"/>
                        <a:gd name="T15" fmla="*/ 281 h 791"/>
                        <a:gd name="T16" fmla="*/ 580 w 1769"/>
                        <a:gd name="T17" fmla="*/ 183 h 791"/>
                        <a:gd name="T18" fmla="*/ 304 w 1769"/>
                        <a:gd name="T19" fmla="*/ 94 h 791"/>
                        <a:gd name="T20" fmla="*/ 0 w 1769"/>
                        <a:gd name="T21" fmla="*/ 47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7" y="1837"/>
                    <a:ext cx="881" cy="2425"/>
                    <a:chOff x="3183" y="1865"/>
                    <a:chExt cx="881" cy="2425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7" y="2541"/>
                      <a:ext cx="1650" cy="298"/>
                    </a:xfrm>
                    <a:custGeom>
                      <a:avLst/>
                      <a:gdLst>
                        <a:gd name="T0" fmla="*/ 0 w 2736"/>
                        <a:gd name="T1" fmla="*/ 299 h 504"/>
                        <a:gd name="T2" fmla="*/ 521 w 2736"/>
                        <a:gd name="T3" fmla="*/ 100 h 504"/>
                        <a:gd name="T4" fmla="*/ 1071 w 2736"/>
                        <a:gd name="T5" fmla="*/ 14 h 504"/>
                        <a:gd name="T6" fmla="*/ 1650 w 2736"/>
                        <a:gd name="T7" fmla="*/ 14 h 504"/>
                        <a:gd name="T8" fmla="*/ 1640 w 2736"/>
                        <a:gd name="T9" fmla="*/ 61 h 504"/>
                        <a:gd name="T10" fmla="*/ 1064 w 2736"/>
                        <a:gd name="T11" fmla="*/ 61 h 504"/>
                        <a:gd name="T12" fmla="*/ 394 w 2736"/>
                        <a:gd name="T13" fmla="*/ 173 h 504"/>
                        <a:gd name="T14" fmla="*/ 0 w 2736"/>
                        <a:gd name="T15" fmla="*/ 29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4"/>
                      <a:ext cx="885" cy="468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43 w 1769"/>
                        <a:gd name="T3" fmla="*/ 33 h 791"/>
                        <a:gd name="T4" fmla="*/ 579 w 1769"/>
                        <a:gd name="T5" fmla="*/ 119 h 791"/>
                        <a:gd name="T6" fmla="*/ 806 w 1769"/>
                        <a:gd name="T7" fmla="*/ 256 h 791"/>
                        <a:gd name="T8" fmla="*/ 878 w 1769"/>
                        <a:gd name="T9" fmla="*/ 361 h 791"/>
                        <a:gd name="T10" fmla="*/ 845 w 1769"/>
                        <a:gd name="T11" fmla="*/ 467 h 791"/>
                        <a:gd name="T12" fmla="*/ 795 w 1769"/>
                        <a:gd name="T13" fmla="*/ 375 h 791"/>
                        <a:gd name="T14" fmla="*/ 695 w 1769"/>
                        <a:gd name="T15" fmla="*/ 269 h 791"/>
                        <a:gd name="T16" fmla="*/ 555 w 1769"/>
                        <a:gd name="T17" fmla="*/ 176 h 791"/>
                        <a:gd name="T18" fmla="*/ 291 w 1769"/>
                        <a:gd name="T19" fmla="*/ 90 h 791"/>
                        <a:gd name="T20" fmla="*/ 0 w 1769"/>
                        <a:gd name="T21" fmla="*/ 45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6"/>
                    <a:ext cx="622" cy="2385"/>
                    <a:chOff x="3006" y="1984"/>
                    <a:chExt cx="622" cy="2385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1"/>
                      <a:ext cx="1600" cy="245"/>
                    </a:xfrm>
                    <a:custGeom>
                      <a:avLst/>
                      <a:gdLst>
                        <a:gd name="T0" fmla="*/ 0 w 2736"/>
                        <a:gd name="T1" fmla="*/ 246 h 504"/>
                        <a:gd name="T2" fmla="*/ 506 w 2736"/>
                        <a:gd name="T3" fmla="*/ 82 h 504"/>
                        <a:gd name="T4" fmla="*/ 1039 w 2736"/>
                        <a:gd name="T5" fmla="*/ 12 h 504"/>
                        <a:gd name="T6" fmla="*/ 1601 w 2736"/>
                        <a:gd name="T7" fmla="*/ 12 h 504"/>
                        <a:gd name="T8" fmla="*/ 1592 w 2736"/>
                        <a:gd name="T9" fmla="*/ 50 h 504"/>
                        <a:gd name="T10" fmla="*/ 1032 w 2736"/>
                        <a:gd name="T11" fmla="*/ 50 h 504"/>
                        <a:gd name="T12" fmla="*/ 383 w 2736"/>
                        <a:gd name="T13" fmla="*/ 143 h 504"/>
                        <a:gd name="T14" fmla="*/ 0 w 2736"/>
                        <a:gd name="T15" fmla="*/ 24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6" y="3747"/>
                      <a:ext cx="859" cy="385"/>
                    </a:xfrm>
                    <a:custGeom>
                      <a:avLst/>
                      <a:gdLst>
                        <a:gd name="T0" fmla="*/ 2 w 1769"/>
                        <a:gd name="T1" fmla="*/ 4 h 791"/>
                        <a:gd name="T2" fmla="*/ 236 w 1769"/>
                        <a:gd name="T3" fmla="*/ 27 h 791"/>
                        <a:gd name="T4" fmla="*/ 562 w 1769"/>
                        <a:gd name="T5" fmla="*/ 98 h 791"/>
                        <a:gd name="T6" fmla="*/ 782 w 1769"/>
                        <a:gd name="T7" fmla="*/ 211 h 791"/>
                        <a:gd name="T8" fmla="*/ 853 w 1769"/>
                        <a:gd name="T9" fmla="*/ 297 h 791"/>
                        <a:gd name="T10" fmla="*/ 820 w 1769"/>
                        <a:gd name="T11" fmla="*/ 384 h 791"/>
                        <a:gd name="T12" fmla="*/ 772 w 1769"/>
                        <a:gd name="T13" fmla="*/ 308 h 791"/>
                        <a:gd name="T14" fmla="*/ 674 w 1769"/>
                        <a:gd name="T15" fmla="*/ 222 h 791"/>
                        <a:gd name="T16" fmla="*/ 539 w 1769"/>
                        <a:gd name="T17" fmla="*/ 144 h 791"/>
                        <a:gd name="T18" fmla="*/ 282 w 1769"/>
                        <a:gd name="T19" fmla="*/ 74 h 791"/>
                        <a:gd name="T20" fmla="*/ 0 w 1769"/>
                        <a:gd name="T21" fmla="*/ 37 h 791"/>
                        <a:gd name="T22" fmla="*/ 2 w 1769"/>
                        <a:gd name="T23" fmla="*/ 4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2" y="2073"/>
                    <a:ext cx="406" cy="2220"/>
                    <a:chOff x="2818" y="2101"/>
                    <a:chExt cx="406" cy="2220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3"/>
                      <a:ext cx="1471" cy="247"/>
                    </a:xfrm>
                    <a:custGeom>
                      <a:avLst/>
                      <a:gdLst>
                        <a:gd name="T0" fmla="*/ 0 w 2736"/>
                        <a:gd name="T1" fmla="*/ 246 h 504"/>
                        <a:gd name="T2" fmla="*/ 465 w 2736"/>
                        <a:gd name="T3" fmla="*/ 82 h 504"/>
                        <a:gd name="T4" fmla="*/ 955 w 2736"/>
                        <a:gd name="T5" fmla="*/ 12 h 504"/>
                        <a:gd name="T6" fmla="*/ 1471 w 2736"/>
                        <a:gd name="T7" fmla="*/ 12 h 504"/>
                        <a:gd name="T8" fmla="*/ 1462 w 2736"/>
                        <a:gd name="T9" fmla="*/ 50 h 504"/>
                        <a:gd name="T10" fmla="*/ 948 w 2736"/>
                        <a:gd name="T11" fmla="*/ 50 h 504"/>
                        <a:gd name="T12" fmla="*/ 352 w 2736"/>
                        <a:gd name="T13" fmla="*/ 143 h 504"/>
                        <a:gd name="T14" fmla="*/ 0 w 2736"/>
                        <a:gd name="T15" fmla="*/ 24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7"/>
                    </a:xfrm>
                    <a:custGeom>
                      <a:avLst/>
                      <a:gdLst>
                        <a:gd name="T0" fmla="*/ 2 w 1769"/>
                        <a:gd name="T1" fmla="*/ 4 h 791"/>
                        <a:gd name="T2" fmla="*/ 217 w 1769"/>
                        <a:gd name="T3" fmla="*/ 27 h 791"/>
                        <a:gd name="T4" fmla="*/ 517 w 1769"/>
                        <a:gd name="T5" fmla="*/ 98 h 791"/>
                        <a:gd name="T6" fmla="*/ 719 w 1769"/>
                        <a:gd name="T7" fmla="*/ 211 h 791"/>
                        <a:gd name="T8" fmla="*/ 784 w 1769"/>
                        <a:gd name="T9" fmla="*/ 297 h 791"/>
                        <a:gd name="T10" fmla="*/ 754 w 1769"/>
                        <a:gd name="T11" fmla="*/ 384 h 791"/>
                        <a:gd name="T12" fmla="*/ 710 w 1769"/>
                        <a:gd name="T13" fmla="*/ 308 h 791"/>
                        <a:gd name="T14" fmla="*/ 620 w 1769"/>
                        <a:gd name="T15" fmla="*/ 222 h 791"/>
                        <a:gd name="T16" fmla="*/ 495 w 1769"/>
                        <a:gd name="T17" fmla="*/ 144 h 791"/>
                        <a:gd name="T18" fmla="*/ 259 w 1769"/>
                        <a:gd name="T19" fmla="*/ 74 h 791"/>
                        <a:gd name="T20" fmla="*/ 0 w 1769"/>
                        <a:gd name="T21" fmla="*/ 37 h 791"/>
                        <a:gd name="T22" fmla="*/ 2 w 1769"/>
                        <a:gd name="T23" fmla="*/ 4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1" y="2106"/>
                    <a:ext cx="428" cy="2186"/>
                    <a:chOff x="2286" y="2134"/>
                    <a:chExt cx="428" cy="2186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1" y="2759"/>
                      <a:ext cx="1438" cy="188"/>
                    </a:xfrm>
                    <a:custGeom>
                      <a:avLst/>
                      <a:gdLst>
                        <a:gd name="T0" fmla="*/ 0 w 2736"/>
                        <a:gd name="T1" fmla="*/ 188 h 504"/>
                        <a:gd name="T2" fmla="*/ 454 w 2736"/>
                        <a:gd name="T3" fmla="*/ 63 h 504"/>
                        <a:gd name="T4" fmla="*/ 933 w 2736"/>
                        <a:gd name="T5" fmla="*/ 9 h 504"/>
                        <a:gd name="T6" fmla="*/ 1437 w 2736"/>
                        <a:gd name="T7" fmla="*/ 9 h 504"/>
                        <a:gd name="T8" fmla="*/ 1429 w 2736"/>
                        <a:gd name="T9" fmla="*/ 38 h 504"/>
                        <a:gd name="T10" fmla="*/ 926 w 2736"/>
                        <a:gd name="T11" fmla="*/ 38 h 504"/>
                        <a:gd name="T12" fmla="*/ 343 w 2736"/>
                        <a:gd name="T13" fmla="*/ 109 h 504"/>
                        <a:gd name="T14" fmla="*/ 0 w 2736"/>
                        <a:gd name="T15" fmla="*/ 18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8" y="3786"/>
                      <a:ext cx="772" cy="296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211 w 1769"/>
                        <a:gd name="T3" fmla="*/ 21 h 791"/>
                        <a:gd name="T4" fmla="*/ 504 w 1769"/>
                        <a:gd name="T5" fmla="*/ 75 h 791"/>
                        <a:gd name="T6" fmla="*/ 702 w 1769"/>
                        <a:gd name="T7" fmla="*/ 161 h 791"/>
                        <a:gd name="T8" fmla="*/ 765 w 1769"/>
                        <a:gd name="T9" fmla="*/ 227 h 791"/>
                        <a:gd name="T10" fmla="*/ 736 w 1769"/>
                        <a:gd name="T11" fmla="*/ 294 h 791"/>
                        <a:gd name="T12" fmla="*/ 693 w 1769"/>
                        <a:gd name="T13" fmla="*/ 236 h 791"/>
                        <a:gd name="T14" fmla="*/ 605 w 1769"/>
                        <a:gd name="T15" fmla="*/ 169 h 791"/>
                        <a:gd name="T16" fmla="*/ 483 w 1769"/>
                        <a:gd name="T17" fmla="*/ 110 h 791"/>
                        <a:gd name="T18" fmla="*/ 253 w 1769"/>
                        <a:gd name="T19" fmla="*/ 57 h 791"/>
                        <a:gd name="T20" fmla="*/ 0 w 1769"/>
                        <a:gd name="T21" fmla="*/ 28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5" y="313"/>
                <a:ext cx="5458" cy="3668"/>
                <a:chOff x="75" y="313"/>
                <a:chExt cx="5458" cy="3668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5" y="313"/>
                  <a:ext cx="5458" cy="3668"/>
                  <a:chOff x="75" y="313"/>
                  <a:chExt cx="5458" cy="3668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8"/>
                  </a:xfrm>
                  <a:custGeom>
                    <a:avLst/>
                    <a:gdLst>
                      <a:gd name="T0" fmla="*/ 2567 w 36729"/>
                      <a:gd name="T1" fmla="*/ 990 h 21600"/>
                      <a:gd name="T2" fmla="*/ 0 w 36729"/>
                      <a:gd name="T3" fmla="*/ 1155 h 21600"/>
                      <a:gd name="T4" fmla="*/ 1246 w 36729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lnTo>
                          <a:pt x="36729" y="1045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7" y="1601"/>
                    <a:ext cx="2017" cy="2380"/>
                  </a:xfrm>
                  <a:custGeom>
                    <a:avLst/>
                    <a:gdLst>
                      <a:gd name="T0" fmla="*/ 0 w 30473"/>
                      <a:gd name="T1" fmla="*/ 203 h 22305"/>
                      <a:gd name="T2" fmla="*/ 2015 w 30473"/>
                      <a:gd name="T3" fmla="*/ 2379 h 22305"/>
                      <a:gd name="T4" fmla="*/ 587 w 30473"/>
                      <a:gd name="T5" fmla="*/ 2304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lnTo>
                          <a:pt x="-1" y="1906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82"/>
                  </a:xfrm>
                  <a:custGeom>
                    <a:avLst/>
                    <a:gdLst>
                      <a:gd name="T0" fmla="*/ 0 w 34812"/>
                      <a:gd name="T1" fmla="*/ 481 h 22305"/>
                      <a:gd name="T2" fmla="*/ 1426 w 34812"/>
                      <a:gd name="T3" fmla="*/ 2379 h 22305"/>
                      <a:gd name="T4" fmla="*/ 541 w 34812"/>
                      <a:gd name="T5" fmla="*/ 2304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5" y="813"/>
                    <a:ext cx="2540" cy="2380"/>
                  </a:xfrm>
                  <a:custGeom>
                    <a:avLst/>
                    <a:gdLst>
                      <a:gd name="T0" fmla="*/ 0 w 36830"/>
                      <a:gd name="T1" fmla="*/ 670 h 22305"/>
                      <a:gd name="T2" fmla="*/ 2539 w 36830"/>
                      <a:gd name="T3" fmla="*/ 2379 h 22305"/>
                      <a:gd name="T4" fmla="*/ 1050 w 36830"/>
                      <a:gd name="T5" fmla="*/ 2304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lnTo>
                          <a:pt x="0" y="6283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89" y="313"/>
                    <a:ext cx="1850" cy="2304"/>
                  </a:xfrm>
                  <a:custGeom>
                    <a:avLst/>
                    <a:gdLst>
                      <a:gd name="T0" fmla="*/ 0 w 31881"/>
                      <a:gd name="T1" fmla="*/ 1068 h 21600"/>
                      <a:gd name="T2" fmla="*/ 1850 w 31881"/>
                      <a:gd name="T3" fmla="*/ 518 h 21600"/>
                      <a:gd name="T4" fmla="*/ 1058 w 31881"/>
                      <a:gd name="T5" fmla="*/ 2304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lnTo>
                          <a:pt x="-1" y="10015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4" y="1282"/>
                    <a:ext cx="762" cy="2304"/>
                  </a:xfrm>
                  <a:custGeom>
                    <a:avLst/>
                    <a:gdLst>
                      <a:gd name="T0" fmla="*/ 0 w 31146"/>
                      <a:gd name="T1" fmla="*/ 481 h 21600"/>
                      <a:gd name="T2" fmla="*/ 764 w 31146"/>
                      <a:gd name="T3" fmla="*/ 1020 h 21600"/>
                      <a:gd name="T4" fmla="*/ 324 w 31146"/>
                      <a:gd name="T5" fmla="*/ 2304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8" y="438"/>
                    <a:ext cx="418" cy="1525"/>
                  </a:xfrm>
                  <a:custGeom>
                    <a:avLst/>
                    <a:gdLst>
                      <a:gd name="T0" fmla="*/ 0 w 776"/>
                      <a:gd name="T1" fmla="*/ 41 h 2368"/>
                      <a:gd name="T2" fmla="*/ 129 w 776"/>
                      <a:gd name="T3" fmla="*/ 10 h 2368"/>
                      <a:gd name="T4" fmla="*/ 52 w 776"/>
                      <a:gd name="T5" fmla="*/ 103 h 2368"/>
                      <a:gd name="T6" fmla="*/ 181 w 776"/>
                      <a:gd name="T7" fmla="*/ 103 h 2368"/>
                      <a:gd name="T8" fmla="*/ 103 w 776"/>
                      <a:gd name="T9" fmla="*/ 196 h 2368"/>
                      <a:gd name="T10" fmla="*/ 207 w 776"/>
                      <a:gd name="T11" fmla="*/ 227 h 2368"/>
                      <a:gd name="T12" fmla="*/ 155 w 776"/>
                      <a:gd name="T13" fmla="*/ 288 h 2368"/>
                      <a:gd name="T14" fmla="*/ 259 w 776"/>
                      <a:gd name="T15" fmla="*/ 319 h 2368"/>
                      <a:gd name="T16" fmla="*/ 207 w 776"/>
                      <a:gd name="T17" fmla="*/ 381 h 2368"/>
                      <a:gd name="T18" fmla="*/ 284 w 776"/>
                      <a:gd name="T19" fmla="*/ 412 h 2368"/>
                      <a:gd name="T20" fmla="*/ 259 w 776"/>
                      <a:gd name="T21" fmla="*/ 474 h 2368"/>
                      <a:gd name="T22" fmla="*/ 310 w 776"/>
                      <a:gd name="T23" fmla="*/ 535 h 2368"/>
                      <a:gd name="T24" fmla="*/ 310 w 776"/>
                      <a:gd name="T25" fmla="*/ 597 h 2368"/>
                      <a:gd name="T26" fmla="*/ 362 w 776"/>
                      <a:gd name="T27" fmla="*/ 690 h 2368"/>
                      <a:gd name="T28" fmla="*/ 336 w 776"/>
                      <a:gd name="T29" fmla="*/ 783 h 2368"/>
                      <a:gd name="T30" fmla="*/ 388 w 776"/>
                      <a:gd name="T31" fmla="*/ 844 h 2368"/>
                      <a:gd name="T32" fmla="*/ 362 w 776"/>
                      <a:gd name="T33" fmla="*/ 937 h 2368"/>
                      <a:gd name="T34" fmla="*/ 388 w 776"/>
                      <a:gd name="T35" fmla="*/ 1030 h 2368"/>
                      <a:gd name="T36" fmla="*/ 362 w 776"/>
                      <a:gd name="T37" fmla="*/ 1092 h 2368"/>
                      <a:gd name="T38" fmla="*/ 414 w 776"/>
                      <a:gd name="T39" fmla="*/ 1184 h 2368"/>
                      <a:gd name="T40" fmla="*/ 388 w 776"/>
                      <a:gd name="T41" fmla="*/ 1277 h 2368"/>
                      <a:gd name="T42" fmla="*/ 414 w 776"/>
                      <a:gd name="T43" fmla="*/ 1400 h 2368"/>
                      <a:gd name="T44" fmla="*/ 388 w 776"/>
                      <a:gd name="T45" fmla="*/ 1431 h 2368"/>
                      <a:gd name="T46" fmla="*/ 414 w 776"/>
                      <a:gd name="T47" fmla="*/ 1524 h 2368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-1346631">
                  <a:off x="3279" y="1529"/>
                  <a:ext cx="445" cy="837"/>
                </a:xfrm>
                <a:custGeom>
                  <a:avLst/>
                  <a:gdLst>
                    <a:gd name="T0" fmla="*/ 0 w 776"/>
                    <a:gd name="T1" fmla="*/ 23 h 2368"/>
                    <a:gd name="T2" fmla="*/ 137 w 776"/>
                    <a:gd name="T3" fmla="*/ 6 h 2368"/>
                    <a:gd name="T4" fmla="*/ 55 w 776"/>
                    <a:gd name="T5" fmla="*/ 57 h 2368"/>
                    <a:gd name="T6" fmla="*/ 191 w 776"/>
                    <a:gd name="T7" fmla="*/ 57 h 2368"/>
                    <a:gd name="T8" fmla="*/ 109 w 776"/>
                    <a:gd name="T9" fmla="*/ 107 h 2368"/>
                    <a:gd name="T10" fmla="*/ 219 w 776"/>
                    <a:gd name="T11" fmla="*/ 124 h 2368"/>
                    <a:gd name="T12" fmla="*/ 164 w 776"/>
                    <a:gd name="T13" fmla="*/ 158 h 2368"/>
                    <a:gd name="T14" fmla="*/ 273 w 776"/>
                    <a:gd name="T15" fmla="*/ 175 h 2368"/>
                    <a:gd name="T16" fmla="*/ 219 w 776"/>
                    <a:gd name="T17" fmla="*/ 209 h 2368"/>
                    <a:gd name="T18" fmla="*/ 301 w 776"/>
                    <a:gd name="T19" fmla="*/ 226 h 2368"/>
                    <a:gd name="T20" fmla="*/ 273 w 776"/>
                    <a:gd name="T21" fmla="*/ 260 h 2368"/>
                    <a:gd name="T22" fmla="*/ 328 w 776"/>
                    <a:gd name="T23" fmla="*/ 294 h 2368"/>
                    <a:gd name="T24" fmla="*/ 328 w 776"/>
                    <a:gd name="T25" fmla="*/ 328 h 2368"/>
                    <a:gd name="T26" fmla="*/ 383 w 776"/>
                    <a:gd name="T27" fmla="*/ 379 h 2368"/>
                    <a:gd name="T28" fmla="*/ 355 w 776"/>
                    <a:gd name="T29" fmla="*/ 430 h 2368"/>
                    <a:gd name="T30" fmla="*/ 410 w 776"/>
                    <a:gd name="T31" fmla="*/ 464 h 2368"/>
                    <a:gd name="T32" fmla="*/ 383 w 776"/>
                    <a:gd name="T33" fmla="*/ 515 h 2368"/>
                    <a:gd name="T34" fmla="*/ 410 w 776"/>
                    <a:gd name="T35" fmla="*/ 566 h 2368"/>
                    <a:gd name="T36" fmla="*/ 383 w 776"/>
                    <a:gd name="T37" fmla="*/ 599 h 2368"/>
                    <a:gd name="T38" fmla="*/ 437 w 776"/>
                    <a:gd name="T39" fmla="*/ 650 h 2368"/>
                    <a:gd name="T40" fmla="*/ 410 w 776"/>
                    <a:gd name="T41" fmla="*/ 701 h 2368"/>
                    <a:gd name="T42" fmla="*/ 437 w 776"/>
                    <a:gd name="T43" fmla="*/ 769 h 2368"/>
                    <a:gd name="T44" fmla="*/ 410 w 776"/>
                    <a:gd name="T45" fmla="*/ 786 h 2368"/>
                    <a:gd name="T46" fmla="*/ 437 w 776"/>
                    <a:gd name="T47" fmla="*/ 837 h 236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8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40 h 2368"/>
                  <a:gd name="T2" fmla="*/ 150 w 776"/>
                  <a:gd name="T3" fmla="*/ 10 h 2368"/>
                  <a:gd name="T4" fmla="*/ 60 w 776"/>
                  <a:gd name="T5" fmla="*/ 100 h 2368"/>
                  <a:gd name="T6" fmla="*/ 210 w 776"/>
                  <a:gd name="T7" fmla="*/ 100 h 2368"/>
                  <a:gd name="T8" fmla="*/ 120 w 776"/>
                  <a:gd name="T9" fmla="*/ 190 h 2368"/>
                  <a:gd name="T10" fmla="*/ 240 w 776"/>
                  <a:gd name="T11" fmla="*/ 220 h 2368"/>
                  <a:gd name="T12" fmla="*/ 180 w 776"/>
                  <a:gd name="T13" fmla="*/ 280 h 2368"/>
                  <a:gd name="T14" fmla="*/ 300 w 776"/>
                  <a:gd name="T15" fmla="*/ 310 h 2368"/>
                  <a:gd name="T16" fmla="*/ 240 w 776"/>
                  <a:gd name="T17" fmla="*/ 370 h 2368"/>
                  <a:gd name="T18" fmla="*/ 330 w 776"/>
                  <a:gd name="T19" fmla="*/ 400 h 2368"/>
                  <a:gd name="T20" fmla="*/ 300 w 776"/>
                  <a:gd name="T21" fmla="*/ 460 h 2368"/>
                  <a:gd name="T22" fmla="*/ 360 w 776"/>
                  <a:gd name="T23" fmla="*/ 520 h 2368"/>
                  <a:gd name="T24" fmla="*/ 360 w 776"/>
                  <a:gd name="T25" fmla="*/ 580 h 2368"/>
                  <a:gd name="T26" fmla="*/ 420 w 776"/>
                  <a:gd name="T27" fmla="*/ 670 h 2368"/>
                  <a:gd name="T28" fmla="*/ 390 w 776"/>
                  <a:gd name="T29" fmla="*/ 759 h 2368"/>
                  <a:gd name="T30" fmla="*/ 450 w 776"/>
                  <a:gd name="T31" fmla="*/ 819 h 2368"/>
                  <a:gd name="T32" fmla="*/ 420 w 776"/>
                  <a:gd name="T33" fmla="*/ 909 h 2368"/>
                  <a:gd name="T34" fmla="*/ 450 w 776"/>
                  <a:gd name="T35" fmla="*/ 999 h 2368"/>
                  <a:gd name="T36" fmla="*/ 420 w 776"/>
                  <a:gd name="T37" fmla="*/ 1059 h 2368"/>
                  <a:gd name="T38" fmla="*/ 480 w 776"/>
                  <a:gd name="T39" fmla="*/ 1149 h 2368"/>
                  <a:gd name="T40" fmla="*/ 450 w 776"/>
                  <a:gd name="T41" fmla="*/ 1239 h 2368"/>
                  <a:gd name="T42" fmla="*/ 480 w 776"/>
                  <a:gd name="T43" fmla="*/ 1359 h 2368"/>
                  <a:gd name="T44" fmla="*/ 450 w 776"/>
                  <a:gd name="T45" fmla="*/ 1389 h 2368"/>
                  <a:gd name="T46" fmla="*/ 480 w 776"/>
                  <a:gd name="T47" fmla="*/ 1479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T0" fmla="*/ 537 w 21600"/>
                  <a:gd name="T1" fmla="*/ 0 h 21602"/>
                  <a:gd name="T2" fmla="*/ 2121 w 21600"/>
                  <a:gd name="T3" fmla="*/ 2304 h 21602"/>
                  <a:gd name="T4" fmla="*/ 0 w 21600"/>
                  <a:gd name="T5" fmla="*/ 2229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T0" fmla="*/ 0 w 28940"/>
                  <a:gd name="T1" fmla="*/ 137 h 22305"/>
                  <a:gd name="T2" fmla="*/ 1244 w 28940"/>
                  <a:gd name="T3" fmla="*/ 2379 h 22305"/>
                  <a:gd name="T4" fmla="*/ 316 w 28940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T0" fmla="*/ 0 w 34455"/>
                  <a:gd name="T1" fmla="*/ 452 h 22305"/>
                  <a:gd name="T2" fmla="*/ 2375 w 34455"/>
                  <a:gd name="T3" fmla="*/ 2379 h 22305"/>
                  <a:gd name="T4" fmla="*/ 886 w 34455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T0" fmla="*/ 0 w 34812"/>
                  <a:gd name="T1" fmla="*/ 481 h 22305"/>
                  <a:gd name="T2" fmla="*/ 381 w 34812"/>
                  <a:gd name="T3" fmla="*/ 2379 h 22305"/>
                  <a:gd name="T4" fmla="*/ 145 w 34812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T0" fmla="*/ 0 w 34812"/>
                  <a:gd name="T1" fmla="*/ 481 h 22305"/>
                  <a:gd name="T2" fmla="*/ 1004 w 34812"/>
                  <a:gd name="T3" fmla="*/ 2379 h 22305"/>
                  <a:gd name="T4" fmla="*/ 381 w 34812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>
                  <a:gd name="T0" fmla="*/ 0 w 776"/>
                  <a:gd name="T1" fmla="*/ 40 h 2368"/>
                  <a:gd name="T2" fmla="*/ 150 w 776"/>
                  <a:gd name="T3" fmla="*/ 10 h 2368"/>
                  <a:gd name="T4" fmla="*/ 60 w 776"/>
                  <a:gd name="T5" fmla="*/ 100 h 2368"/>
                  <a:gd name="T6" fmla="*/ 210 w 776"/>
                  <a:gd name="T7" fmla="*/ 100 h 2368"/>
                  <a:gd name="T8" fmla="*/ 120 w 776"/>
                  <a:gd name="T9" fmla="*/ 190 h 2368"/>
                  <a:gd name="T10" fmla="*/ 240 w 776"/>
                  <a:gd name="T11" fmla="*/ 220 h 2368"/>
                  <a:gd name="T12" fmla="*/ 180 w 776"/>
                  <a:gd name="T13" fmla="*/ 280 h 2368"/>
                  <a:gd name="T14" fmla="*/ 300 w 776"/>
                  <a:gd name="T15" fmla="*/ 310 h 2368"/>
                  <a:gd name="T16" fmla="*/ 240 w 776"/>
                  <a:gd name="T17" fmla="*/ 370 h 2368"/>
                  <a:gd name="T18" fmla="*/ 330 w 776"/>
                  <a:gd name="T19" fmla="*/ 400 h 2368"/>
                  <a:gd name="T20" fmla="*/ 300 w 776"/>
                  <a:gd name="T21" fmla="*/ 460 h 2368"/>
                  <a:gd name="T22" fmla="*/ 360 w 776"/>
                  <a:gd name="T23" fmla="*/ 520 h 2368"/>
                  <a:gd name="T24" fmla="*/ 360 w 776"/>
                  <a:gd name="T25" fmla="*/ 580 h 2368"/>
                  <a:gd name="T26" fmla="*/ 420 w 776"/>
                  <a:gd name="T27" fmla="*/ 670 h 2368"/>
                  <a:gd name="T28" fmla="*/ 390 w 776"/>
                  <a:gd name="T29" fmla="*/ 759 h 2368"/>
                  <a:gd name="T30" fmla="*/ 450 w 776"/>
                  <a:gd name="T31" fmla="*/ 819 h 2368"/>
                  <a:gd name="T32" fmla="*/ 420 w 776"/>
                  <a:gd name="T33" fmla="*/ 909 h 2368"/>
                  <a:gd name="T34" fmla="*/ 450 w 776"/>
                  <a:gd name="T35" fmla="*/ 999 h 2368"/>
                  <a:gd name="T36" fmla="*/ 420 w 776"/>
                  <a:gd name="T37" fmla="*/ 1059 h 2368"/>
                  <a:gd name="T38" fmla="*/ 480 w 776"/>
                  <a:gd name="T39" fmla="*/ 1149 h 2368"/>
                  <a:gd name="T40" fmla="*/ 450 w 776"/>
                  <a:gd name="T41" fmla="*/ 1239 h 2368"/>
                  <a:gd name="T42" fmla="*/ 480 w 776"/>
                  <a:gd name="T43" fmla="*/ 1359 h 2368"/>
                  <a:gd name="T44" fmla="*/ 450 w 776"/>
                  <a:gd name="T45" fmla="*/ 1389 h 2368"/>
                  <a:gd name="T46" fmla="*/ 480 w 776"/>
                  <a:gd name="T47" fmla="*/ 1479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>
                  <a:gd name="T0" fmla="*/ 0 w 776"/>
                  <a:gd name="T1" fmla="*/ 23 h 2368"/>
                  <a:gd name="T2" fmla="*/ 137 w 776"/>
                  <a:gd name="T3" fmla="*/ 6 h 2368"/>
                  <a:gd name="T4" fmla="*/ 55 w 776"/>
                  <a:gd name="T5" fmla="*/ 57 h 2368"/>
                  <a:gd name="T6" fmla="*/ 191 w 776"/>
                  <a:gd name="T7" fmla="*/ 57 h 2368"/>
                  <a:gd name="T8" fmla="*/ 109 w 776"/>
                  <a:gd name="T9" fmla="*/ 107 h 2368"/>
                  <a:gd name="T10" fmla="*/ 219 w 776"/>
                  <a:gd name="T11" fmla="*/ 124 h 2368"/>
                  <a:gd name="T12" fmla="*/ 164 w 776"/>
                  <a:gd name="T13" fmla="*/ 158 h 2368"/>
                  <a:gd name="T14" fmla="*/ 273 w 776"/>
                  <a:gd name="T15" fmla="*/ 175 h 2368"/>
                  <a:gd name="T16" fmla="*/ 219 w 776"/>
                  <a:gd name="T17" fmla="*/ 209 h 2368"/>
                  <a:gd name="T18" fmla="*/ 301 w 776"/>
                  <a:gd name="T19" fmla="*/ 226 h 2368"/>
                  <a:gd name="T20" fmla="*/ 273 w 776"/>
                  <a:gd name="T21" fmla="*/ 260 h 2368"/>
                  <a:gd name="T22" fmla="*/ 328 w 776"/>
                  <a:gd name="T23" fmla="*/ 294 h 2368"/>
                  <a:gd name="T24" fmla="*/ 328 w 776"/>
                  <a:gd name="T25" fmla="*/ 328 h 2368"/>
                  <a:gd name="T26" fmla="*/ 383 w 776"/>
                  <a:gd name="T27" fmla="*/ 379 h 2368"/>
                  <a:gd name="T28" fmla="*/ 355 w 776"/>
                  <a:gd name="T29" fmla="*/ 430 h 2368"/>
                  <a:gd name="T30" fmla="*/ 410 w 776"/>
                  <a:gd name="T31" fmla="*/ 464 h 2368"/>
                  <a:gd name="T32" fmla="*/ 383 w 776"/>
                  <a:gd name="T33" fmla="*/ 515 h 2368"/>
                  <a:gd name="T34" fmla="*/ 410 w 776"/>
                  <a:gd name="T35" fmla="*/ 566 h 2368"/>
                  <a:gd name="T36" fmla="*/ 383 w 776"/>
                  <a:gd name="T37" fmla="*/ 599 h 2368"/>
                  <a:gd name="T38" fmla="*/ 437 w 776"/>
                  <a:gd name="T39" fmla="*/ 650 h 2368"/>
                  <a:gd name="T40" fmla="*/ 410 w 776"/>
                  <a:gd name="T41" fmla="*/ 701 h 2368"/>
                  <a:gd name="T42" fmla="*/ 437 w 776"/>
                  <a:gd name="T43" fmla="*/ 769 h 2368"/>
                  <a:gd name="T44" fmla="*/ 410 w 776"/>
                  <a:gd name="T45" fmla="*/ 786 h 2368"/>
                  <a:gd name="T46" fmla="*/ 437 w 776"/>
                  <a:gd name="T47" fmla="*/ 837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>
                  <a:gd name="T0" fmla="*/ 0 w 776"/>
                  <a:gd name="T1" fmla="*/ 41 h 2368"/>
                  <a:gd name="T2" fmla="*/ 336 w 776"/>
                  <a:gd name="T3" fmla="*/ 10 h 2368"/>
                  <a:gd name="T4" fmla="*/ 134 w 776"/>
                  <a:gd name="T5" fmla="*/ 103 h 2368"/>
                  <a:gd name="T6" fmla="*/ 470 w 776"/>
                  <a:gd name="T7" fmla="*/ 103 h 2368"/>
                  <a:gd name="T8" fmla="*/ 268 w 776"/>
                  <a:gd name="T9" fmla="*/ 196 h 2368"/>
                  <a:gd name="T10" fmla="*/ 537 w 776"/>
                  <a:gd name="T11" fmla="*/ 227 h 2368"/>
                  <a:gd name="T12" fmla="*/ 403 w 776"/>
                  <a:gd name="T13" fmla="*/ 288 h 2368"/>
                  <a:gd name="T14" fmla="*/ 671 w 776"/>
                  <a:gd name="T15" fmla="*/ 319 h 2368"/>
                  <a:gd name="T16" fmla="*/ 537 w 776"/>
                  <a:gd name="T17" fmla="*/ 381 h 2368"/>
                  <a:gd name="T18" fmla="*/ 738 w 776"/>
                  <a:gd name="T19" fmla="*/ 412 h 2368"/>
                  <a:gd name="T20" fmla="*/ 671 w 776"/>
                  <a:gd name="T21" fmla="*/ 474 h 2368"/>
                  <a:gd name="T22" fmla="*/ 805 w 776"/>
                  <a:gd name="T23" fmla="*/ 535 h 2368"/>
                  <a:gd name="T24" fmla="*/ 805 w 776"/>
                  <a:gd name="T25" fmla="*/ 597 h 2368"/>
                  <a:gd name="T26" fmla="*/ 940 w 776"/>
                  <a:gd name="T27" fmla="*/ 690 h 2368"/>
                  <a:gd name="T28" fmla="*/ 872 w 776"/>
                  <a:gd name="T29" fmla="*/ 783 h 2368"/>
                  <a:gd name="T30" fmla="*/ 1007 w 776"/>
                  <a:gd name="T31" fmla="*/ 844 h 2368"/>
                  <a:gd name="T32" fmla="*/ 940 w 776"/>
                  <a:gd name="T33" fmla="*/ 937 h 2368"/>
                  <a:gd name="T34" fmla="*/ 1007 w 776"/>
                  <a:gd name="T35" fmla="*/ 1030 h 2368"/>
                  <a:gd name="T36" fmla="*/ 940 w 776"/>
                  <a:gd name="T37" fmla="*/ 1092 h 2368"/>
                  <a:gd name="T38" fmla="*/ 1074 w 776"/>
                  <a:gd name="T39" fmla="*/ 1184 h 2368"/>
                  <a:gd name="T40" fmla="*/ 1007 w 776"/>
                  <a:gd name="T41" fmla="*/ 1277 h 2368"/>
                  <a:gd name="T42" fmla="*/ 1074 w 776"/>
                  <a:gd name="T43" fmla="*/ 1400 h 2368"/>
                  <a:gd name="T44" fmla="*/ 1007 w 776"/>
                  <a:gd name="T45" fmla="*/ 1431 h 2368"/>
                  <a:gd name="T46" fmla="*/ 1074 w 776"/>
                  <a:gd name="T47" fmla="*/ 152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>
                  <a:gd name="T0" fmla="*/ 0 w 776"/>
                  <a:gd name="T1" fmla="*/ 41 h 2368"/>
                  <a:gd name="T2" fmla="*/ 215 w 776"/>
                  <a:gd name="T3" fmla="*/ 10 h 2368"/>
                  <a:gd name="T4" fmla="*/ 86 w 776"/>
                  <a:gd name="T5" fmla="*/ 103 h 2368"/>
                  <a:gd name="T6" fmla="*/ 301 w 776"/>
                  <a:gd name="T7" fmla="*/ 103 h 2368"/>
                  <a:gd name="T8" fmla="*/ 172 w 776"/>
                  <a:gd name="T9" fmla="*/ 196 h 2368"/>
                  <a:gd name="T10" fmla="*/ 344 w 776"/>
                  <a:gd name="T11" fmla="*/ 227 h 2368"/>
                  <a:gd name="T12" fmla="*/ 258 w 776"/>
                  <a:gd name="T13" fmla="*/ 288 h 2368"/>
                  <a:gd name="T14" fmla="*/ 431 w 776"/>
                  <a:gd name="T15" fmla="*/ 319 h 2368"/>
                  <a:gd name="T16" fmla="*/ 344 w 776"/>
                  <a:gd name="T17" fmla="*/ 381 h 2368"/>
                  <a:gd name="T18" fmla="*/ 474 w 776"/>
                  <a:gd name="T19" fmla="*/ 412 h 2368"/>
                  <a:gd name="T20" fmla="*/ 431 w 776"/>
                  <a:gd name="T21" fmla="*/ 474 h 2368"/>
                  <a:gd name="T22" fmla="*/ 517 w 776"/>
                  <a:gd name="T23" fmla="*/ 535 h 2368"/>
                  <a:gd name="T24" fmla="*/ 517 w 776"/>
                  <a:gd name="T25" fmla="*/ 597 h 2368"/>
                  <a:gd name="T26" fmla="*/ 603 w 776"/>
                  <a:gd name="T27" fmla="*/ 690 h 2368"/>
                  <a:gd name="T28" fmla="*/ 560 w 776"/>
                  <a:gd name="T29" fmla="*/ 783 h 2368"/>
                  <a:gd name="T30" fmla="*/ 646 w 776"/>
                  <a:gd name="T31" fmla="*/ 844 h 2368"/>
                  <a:gd name="T32" fmla="*/ 603 w 776"/>
                  <a:gd name="T33" fmla="*/ 937 h 2368"/>
                  <a:gd name="T34" fmla="*/ 646 w 776"/>
                  <a:gd name="T35" fmla="*/ 1030 h 2368"/>
                  <a:gd name="T36" fmla="*/ 603 w 776"/>
                  <a:gd name="T37" fmla="*/ 1092 h 2368"/>
                  <a:gd name="T38" fmla="*/ 689 w 776"/>
                  <a:gd name="T39" fmla="*/ 1184 h 2368"/>
                  <a:gd name="T40" fmla="*/ 646 w 776"/>
                  <a:gd name="T41" fmla="*/ 1277 h 2368"/>
                  <a:gd name="T42" fmla="*/ 689 w 776"/>
                  <a:gd name="T43" fmla="*/ 1400 h 2368"/>
                  <a:gd name="T44" fmla="*/ 646 w 776"/>
                  <a:gd name="T45" fmla="*/ 1431 h 2368"/>
                  <a:gd name="T46" fmla="*/ 689 w 776"/>
                  <a:gd name="T47" fmla="*/ 152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>
                  <a:gd name="T0" fmla="*/ 0 w 776"/>
                  <a:gd name="T1" fmla="*/ 43 h 2368"/>
                  <a:gd name="T2" fmla="*/ 311 w 776"/>
                  <a:gd name="T3" fmla="*/ 11 h 2368"/>
                  <a:gd name="T4" fmla="*/ 125 w 776"/>
                  <a:gd name="T5" fmla="*/ 108 h 2368"/>
                  <a:gd name="T6" fmla="*/ 436 w 776"/>
                  <a:gd name="T7" fmla="*/ 108 h 2368"/>
                  <a:gd name="T8" fmla="*/ 249 w 776"/>
                  <a:gd name="T9" fmla="*/ 206 h 2368"/>
                  <a:gd name="T10" fmla="*/ 498 w 776"/>
                  <a:gd name="T11" fmla="*/ 238 h 2368"/>
                  <a:gd name="T12" fmla="*/ 374 w 776"/>
                  <a:gd name="T13" fmla="*/ 303 h 2368"/>
                  <a:gd name="T14" fmla="*/ 623 w 776"/>
                  <a:gd name="T15" fmla="*/ 335 h 2368"/>
                  <a:gd name="T16" fmla="*/ 498 w 776"/>
                  <a:gd name="T17" fmla="*/ 400 h 2368"/>
                  <a:gd name="T18" fmla="*/ 685 w 776"/>
                  <a:gd name="T19" fmla="*/ 433 h 2368"/>
                  <a:gd name="T20" fmla="*/ 623 w 776"/>
                  <a:gd name="T21" fmla="*/ 498 h 2368"/>
                  <a:gd name="T22" fmla="*/ 747 w 776"/>
                  <a:gd name="T23" fmla="*/ 563 h 2368"/>
                  <a:gd name="T24" fmla="*/ 747 w 776"/>
                  <a:gd name="T25" fmla="*/ 627 h 2368"/>
                  <a:gd name="T26" fmla="*/ 872 w 776"/>
                  <a:gd name="T27" fmla="*/ 725 h 2368"/>
                  <a:gd name="T28" fmla="*/ 810 w 776"/>
                  <a:gd name="T29" fmla="*/ 822 h 2368"/>
                  <a:gd name="T30" fmla="*/ 934 w 776"/>
                  <a:gd name="T31" fmla="*/ 887 h 2368"/>
                  <a:gd name="T32" fmla="*/ 872 w 776"/>
                  <a:gd name="T33" fmla="*/ 984 h 2368"/>
                  <a:gd name="T34" fmla="*/ 934 w 776"/>
                  <a:gd name="T35" fmla="*/ 1082 h 2368"/>
                  <a:gd name="T36" fmla="*/ 872 w 776"/>
                  <a:gd name="T37" fmla="*/ 1147 h 2368"/>
                  <a:gd name="T38" fmla="*/ 997 w 776"/>
                  <a:gd name="T39" fmla="*/ 1244 h 2368"/>
                  <a:gd name="T40" fmla="*/ 934 w 776"/>
                  <a:gd name="T41" fmla="*/ 1341 h 2368"/>
                  <a:gd name="T42" fmla="*/ 997 w 776"/>
                  <a:gd name="T43" fmla="*/ 1471 h 2368"/>
                  <a:gd name="T44" fmla="*/ 934 w 776"/>
                  <a:gd name="T45" fmla="*/ 1504 h 2368"/>
                  <a:gd name="T46" fmla="*/ 997 w 776"/>
                  <a:gd name="T47" fmla="*/ 160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>
                  <a:gd name="T0" fmla="*/ 0 w 776"/>
                  <a:gd name="T1" fmla="*/ 29 h 2368"/>
                  <a:gd name="T2" fmla="*/ 469 w 776"/>
                  <a:gd name="T3" fmla="*/ 7 h 2368"/>
                  <a:gd name="T4" fmla="*/ 188 w 776"/>
                  <a:gd name="T5" fmla="*/ 72 h 2368"/>
                  <a:gd name="T6" fmla="*/ 657 w 776"/>
                  <a:gd name="T7" fmla="*/ 72 h 2368"/>
                  <a:gd name="T8" fmla="*/ 376 w 776"/>
                  <a:gd name="T9" fmla="*/ 137 h 2368"/>
                  <a:gd name="T10" fmla="*/ 751 w 776"/>
                  <a:gd name="T11" fmla="*/ 159 h 2368"/>
                  <a:gd name="T12" fmla="*/ 563 w 776"/>
                  <a:gd name="T13" fmla="*/ 202 h 2368"/>
                  <a:gd name="T14" fmla="*/ 939 w 776"/>
                  <a:gd name="T15" fmla="*/ 223 h 2368"/>
                  <a:gd name="T16" fmla="*/ 751 w 776"/>
                  <a:gd name="T17" fmla="*/ 267 h 2368"/>
                  <a:gd name="T18" fmla="*/ 1033 w 776"/>
                  <a:gd name="T19" fmla="*/ 288 h 2368"/>
                  <a:gd name="T20" fmla="*/ 939 w 776"/>
                  <a:gd name="T21" fmla="*/ 332 h 2368"/>
                  <a:gd name="T22" fmla="*/ 1127 w 776"/>
                  <a:gd name="T23" fmla="*/ 375 h 2368"/>
                  <a:gd name="T24" fmla="*/ 1127 w 776"/>
                  <a:gd name="T25" fmla="*/ 418 h 2368"/>
                  <a:gd name="T26" fmla="*/ 1315 w 776"/>
                  <a:gd name="T27" fmla="*/ 483 h 2368"/>
                  <a:gd name="T28" fmla="*/ 1221 w 776"/>
                  <a:gd name="T29" fmla="*/ 548 h 2368"/>
                  <a:gd name="T30" fmla="*/ 1408 w 776"/>
                  <a:gd name="T31" fmla="*/ 591 h 2368"/>
                  <a:gd name="T32" fmla="*/ 1315 w 776"/>
                  <a:gd name="T33" fmla="*/ 656 h 2368"/>
                  <a:gd name="T34" fmla="*/ 1408 w 776"/>
                  <a:gd name="T35" fmla="*/ 721 h 2368"/>
                  <a:gd name="T36" fmla="*/ 1315 w 776"/>
                  <a:gd name="T37" fmla="*/ 764 h 2368"/>
                  <a:gd name="T38" fmla="*/ 1502 w 776"/>
                  <a:gd name="T39" fmla="*/ 829 h 2368"/>
                  <a:gd name="T40" fmla="*/ 1408 w 776"/>
                  <a:gd name="T41" fmla="*/ 894 h 2368"/>
                  <a:gd name="T42" fmla="*/ 1502 w 776"/>
                  <a:gd name="T43" fmla="*/ 980 h 2368"/>
                  <a:gd name="T44" fmla="*/ 1408 w 776"/>
                  <a:gd name="T45" fmla="*/ 1002 h 2368"/>
                  <a:gd name="T46" fmla="*/ 1502 w 776"/>
                  <a:gd name="T47" fmla="*/ 1067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>
                  <a:gd name="T0" fmla="*/ 0 w 776"/>
                  <a:gd name="T1" fmla="*/ 39 h 2368"/>
                  <a:gd name="T2" fmla="*/ 205 w 776"/>
                  <a:gd name="T3" fmla="*/ 10 h 2368"/>
                  <a:gd name="T4" fmla="*/ 82 w 776"/>
                  <a:gd name="T5" fmla="*/ 97 h 2368"/>
                  <a:gd name="T6" fmla="*/ 287 w 776"/>
                  <a:gd name="T7" fmla="*/ 97 h 2368"/>
                  <a:gd name="T8" fmla="*/ 164 w 776"/>
                  <a:gd name="T9" fmla="*/ 184 h 2368"/>
                  <a:gd name="T10" fmla="*/ 328 w 776"/>
                  <a:gd name="T11" fmla="*/ 213 h 2368"/>
                  <a:gd name="T12" fmla="*/ 246 w 776"/>
                  <a:gd name="T13" fmla="*/ 271 h 2368"/>
                  <a:gd name="T14" fmla="*/ 410 w 776"/>
                  <a:gd name="T15" fmla="*/ 300 h 2368"/>
                  <a:gd name="T16" fmla="*/ 328 w 776"/>
                  <a:gd name="T17" fmla="*/ 359 h 2368"/>
                  <a:gd name="T18" fmla="*/ 451 w 776"/>
                  <a:gd name="T19" fmla="*/ 388 h 2368"/>
                  <a:gd name="T20" fmla="*/ 410 w 776"/>
                  <a:gd name="T21" fmla="*/ 446 h 2368"/>
                  <a:gd name="T22" fmla="*/ 492 w 776"/>
                  <a:gd name="T23" fmla="*/ 504 h 2368"/>
                  <a:gd name="T24" fmla="*/ 492 w 776"/>
                  <a:gd name="T25" fmla="*/ 562 h 2368"/>
                  <a:gd name="T26" fmla="*/ 574 w 776"/>
                  <a:gd name="T27" fmla="*/ 649 h 2368"/>
                  <a:gd name="T28" fmla="*/ 533 w 776"/>
                  <a:gd name="T29" fmla="*/ 736 h 2368"/>
                  <a:gd name="T30" fmla="*/ 615 w 776"/>
                  <a:gd name="T31" fmla="*/ 795 h 2368"/>
                  <a:gd name="T32" fmla="*/ 574 w 776"/>
                  <a:gd name="T33" fmla="*/ 882 h 2368"/>
                  <a:gd name="T34" fmla="*/ 615 w 776"/>
                  <a:gd name="T35" fmla="*/ 969 h 2368"/>
                  <a:gd name="T36" fmla="*/ 574 w 776"/>
                  <a:gd name="T37" fmla="*/ 1027 h 2368"/>
                  <a:gd name="T38" fmla="*/ 656 w 776"/>
                  <a:gd name="T39" fmla="*/ 1114 h 2368"/>
                  <a:gd name="T40" fmla="*/ 615 w 776"/>
                  <a:gd name="T41" fmla="*/ 1201 h 2368"/>
                  <a:gd name="T42" fmla="*/ 656 w 776"/>
                  <a:gd name="T43" fmla="*/ 1318 h 2368"/>
                  <a:gd name="T44" fmla="*/ 615 w 776"/>
                  <a:gd name="T45" fmla="*/ 1347 h 2368"/>
                  <a:gd name="T46" fmla="*/ 656 w 776"/>
                  <a:gd name="T47" fmla="*/ 143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>
                  <a:gd name="T0" fmla="*/ 0 w 776"/>
                  <a:gd name="T1" fmla="*/ 23 h 2368"/>
                  <a:gd name="T2" fmla="*/ 137 w 776"/>
                  <a:gd name="T3" fmla="*/ 6 h 2368"/>
                  <a:gd name="T4" fmla="*/ 55 w 776"/>
                  <a:gd name="T5" fmla="*/ 57 h 2368"/>
                  <a:gd name="T6" fmla="*/ 191 w 776"/>
                  <a:gd name="T7" fmla="*/ 57 h 2368"/>
                  <a:gd name="T8" fmla="*/ 109 w 776"/>
                  <a:gd name="T9" fmla="*/ 107 h 2368"/>
                  <a:gd name="T10" fmla="*/ 219 w 776"/>
                  <a:gd name="T11" fmla="*/ 124 h 2368"/>
                  <a:gd name="T12" fmla="*/ 164 w 776"/>
                  <a:gd name="T13" fmla="*/ 158 h 2368"/>
                  <a:gd name="T14" fmla="*/ 273 w 776"/>
                  <a:gd name="T15" fmla="*/ 175 h 2368"/>
                  <a:gd name="T16" fmla="*/ 219 w 776"/>
                  <a:gd name="T17" fmla="*/ 209 h 2368"/>
                  <a:gd name="T18" fmla="*/ 301 w 776"/>
                  <a:gd name="T19" fmla="*/ 226 h 2368"/>
                  <a:gd name="T20" fmla="*/ 273 w 776"/>
                  <a:gd name="T21" fmla="*/ 260 h 2368"/>
                  <a:gd name="T22" fmla="*/ 328 w 776"/>
                  <a:gd name="T23" fmla="*/ 294 h 2368"/>
                  <a:gd name="T24" fmla="*/ 328 w 776"/>
                  <a:gd name="T25" fmla="*/ 328 h 2368"/>
                  <a:gd name="T26" fmla="*/ 383 w 776"/>
                  <a:gd name="T27" fmla="*/ 379 h 2368"/>
                  <a:gd name="T28" fmla="*/ 355 w 776"/>
                  <a:gd name="T29" fmla="*/ 430 h 2368"/>
                  <a:gd name="T30" fmla="*/ 410 w 776"/>
                  <a:gd name="T31" fmla="*/ 464 h 2368"/>
                  <a:gd name="T32" fmla="*/ 383 w 776"/>
                  <a:gd name="T33" fmla="*/ 515 h 2368"/>
                  <a:gd name="T34" fmla="*/ 410 w 776"/>
                  <a:gd name="T35" fmla="*/ 566 h 2368"/>
                  <a:gd name="T36" fmla="*/ 383 w 776"/>
                  <a:gd name="T37" fmla="*/ 599 h 2368"/>
                  <a:gd name="T38" fmla="*/ 437 w 776"/>
                  <a:gd name="T39" fmla="*/ 650 h 2368"/>
                  <a:gd name="T40" fmla="*/ 410 w 776"/>
                  <a:gd name="T41" fmla="*/ 701 h 2368"/>
                  <a:gd name="T42" fmla="*/ 437 w 776"/>
                  <a:gd name="T43" fmla="*/ 769 h 2368"/>
                  <a:gd name="T44" fmla="*/ 410 w 776"/>
                  <a:gd name="T45" fmla="*/ 786 h 2368"/>
                  <a:gd name="T46" fmla="*/ 437 w 776"/>
                  <a:gd name="T47" fmla="*/ 837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6279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6280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C2551-B14B-4B08-9250-1127A17FE9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>
                <a:gd name="T0" fmla="*/ 5154 w 5155"/>
                <a:gd name="T1" fmla="*/ 1769 h 2304"/>
                <a:gd name="T2" fmla="*/ 0 w 5155"/>
                <a:gd name="T3" fmla="*/ 2304 h 2304"/>
                <a:gd name="T4" fmla="*/ 0 w 5155"/>
                <a:gd name="T5" fmla="*/ 1252 h 2304"/>
                <a:gd name="T6" fmla="*/ 5155 w 5155"/>
                <a:gd name="T7" fmla="*/ 0 h 2304"/>
                <a:gd name="T8" fmla="*/ 5155 w 5155"/>
                <a:gd name="T9" fmla="*/ 1416 h 2304"/>
                <a:gd name="T10" fmla="*/ 5154 w 5155"/>
                <a:gd name="T11" fmla="*/ 1769 h 2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6501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0650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D1365-1595-4DF3-88D4-60D11447DB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837F8-4E23-4388-A549-319A6C98A7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CF060-F3D9-452A-A747-E07D84AC2C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3C1B6-70A0-452F-97F2-ADD88527A5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171C7-5DB3-460F-BB3D-30B6974B04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FEE00-63F6-43CB-8399-58B4D5FC8B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C1E28-5F9F-44FC-A8BA-D7EECF441D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4C36E-4F50-4F75-B575-2798466529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spd="med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3080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 sz="2400"/>
            </a:p>
          </p:txBody>
        </p:sp>
        <p:sp>
          <p:nvSpPr>
            <p:cNvPr id="3081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 sz="2400"/>
            </a:p>
          </p:txBody>
        </p:sp>
        <p:sp>
          <p:nvSpPr>
            <p:cNvPr id="3082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 sz="2400"/>
            </a:p>
          </p:txBody>
        </p:sp>
        <p:sp>
          <p:nvSpPr>
            <p:cNvPr id="3083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 sz="2400"/>
            </a:p>
          </p:txBody>
        </p:sp>
        <p:sp>
          <p:nvSpPr>
            <p:cNvPr id="3084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 sz="2400"/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848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849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849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fld id="{1D6A46FB-D635-4EE9-AE72-878FA5023A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</p:sldLayoutIdLst>
  <p:transition spd="med">
    <p:wip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F5C9AAA-C368-436F-B13E-ED51D00A673D}" type="datetimeFigureOut">
              <a:rPr lang="en-US"/>
              <a:pPr>
                <a:defRPr/>
              </a:pPr>
              <a:t>5/10/2018</a:t>
            </a:fld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37BB75A-FC39-4DB3-8294-3F9C3DE5BD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</p:sldLayoutIdLst>
  <p:transition spd="med">
    <p:wip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5" name="Rectangle 137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76" name="Rectangle 13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77" name="Rectangle 13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 Black" pitchFamily="34" charset="0"/>
              </a:defRPr>
            </a:lvl1pPr>
          </a:lstStyle>
          <a:p>
            <a:pPr>
              <a:defRPr/>
            </a:pPr>
            <a:fld id="{9402C8A6-4337-4AA8-A537-E086573787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85" r:id="rId1"/>
  </p:sldLayoutIdLst>
  <p:transition spd="med">
    <p:wip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Arial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−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3" name="Date Placeholder 12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" name="Footer Placeholder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" name="Slide Number Placeholder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fld id="{E7599774-623C-4B9A-A61B-57209A6FE0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86" r:id="rId1"/>
  </p:sldLayoutIdLst>
  <p:transition spd="med">
    <p:wip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04698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TÊN PHÂN MÔN: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Luyện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từ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và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câu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BÀI, TIẾT, TUẦN: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2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TÊN BÀI: 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MRVT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Nhân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hâu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-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Đoàn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kết</a:t>
            </a:r>
            <a:endParaRPr lang="en-US" sz="3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GV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Thực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hiện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: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Nguyễn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Thị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Thu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Lan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k00-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6019800"/>
            <a:ext cx="274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9" descr="k00-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6359525"/>
            <a:ext cx="369570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220" name="Group 12"/>
          <p:cNvGrpSpPr>
            <a:grpSpLocks/>
          </p:cNvGrpSpPr>
          <p:nvPr/>
        </p:nvGrpSpPr>
        <p:grpSpPr bwMode="auto">
          <a:xfrm>
            <a:off x="0" y="3733800"/>
            <a:ext cx="9144000" cy="3124200"/>
            <a:chOff x="0" y="1392"/>
            <a:chExt cx="5760" cy="2928"/>
          </a:xfrm>
        </p:grpSpPr>
        <p:pic>
          <p:nvPicPr>
            <p:cNvPr id="9225" name="Picture 4" descr="8184-003-02-102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152" y="1392"/>
              <a:ext cx="3360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6" name="Picture 7" descr="k00-9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7" name="Picture 8" descr="k00-9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8" name="Picture 10" descr="k00-9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9" name="Picture 11" descr="k00-9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0428" name="WordArt 12"/>
          <p:cNvSpPr>
            <a:spLocks noChangeArrowheads="1" noChangeShapeType="1" noTextEdit="1"/>
          </p:cNvSpPr>
          <p:nvPr/>
        </p:nvSpPr>
        <p:spPr bwMode="auto">
          <a:xfrm>
            <a:off x="533400" y="1600200"/>
            <a:ext cx="2819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 BÀI 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CŨ</a:t>
            </a:r>
          </a:p>
        </p:txBody>
      </p:sp>
      <p:sp>
        <p:nvSpPr>
          <p:cNvPr id="60429" name="Text Box 13"/>
          <p:cNvSpPr txBox="1">
            <a:spLocks noChangeArrowheads="1"/>
          </p:cNvSpPr>
          <p:nvPr/>
        </p:nvSpPr>
        <p:spPr bwMode="auto">
          <a:xfrm>
            <a:off x="0" y="2743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2"/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- Đặt câu với từ : hiền lành.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04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04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8" grpId="0" animBg="1"/>
      <p:bldP spid="604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8"/>
          <p:cNvSpPr txBox="1">
            <a:spLocks noChangeArrowheads="1"/>
          </p:cNvSpPr>
          <p:nvPr/>
        </p:nvSpPr>
        <p:spPr bwMode="auto">
          <a:xfrm>
            <a:off x="0" y="5334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Luyện từ và câu</a:t>
            </a:r>
          </a:p>
        </p:txBody>
      </p:sp>
      <p:sp>
        <p:nvSpPr>
          <p:cNvPr id="10243" name="Text Box 9"/>
          <p:cNvSpPr txBox="1">
            <a:spLocks noChangeArrowheads="1"/>
          </p:cNvSpPr>
          <p:nvPr/>
        </p:nvSpPr>
        <p:spPr bwMode="auto">
          <a:xfrm>
            <a:off x="0" y="11430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Mở rông vốn từ: Nhân hậu đoàn kết.</a:t>
            </a:r>
          </a:p>
        </p:txBody>
      </p:sp>
      <p:sp>
        <p:nvSpPr>
          <p:cNvPr id="60433" name="Text Box 17"/>
          <p:cNvSpPr txBox="1">
            <a:spLocks noChangeArrowheads="1"/>
          </p:cNvSpPr>
          <p:nvPr/>
        </p:nvSpPr>
        <p:spPr bwMode="auto">
          <a:xfrm>
            <a:off x="0" y="16764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u="sng">
                <a:solidFill>
                  <a:srgbClr val="0000FF"/>
                </a:solidFill>
                <a:latin typeface="VNI-Times" pitchFamily="2" charset="0"/>
              </a:rPr>
              <a:t>1. Tìm caùc töø .</a:t>
            </a:r>
          </a:p>
        </p:txBody>
      </p:sp>
      <p:sp>
        <p:nvSpPr>
          <p:cNvPr id="60434" name="Text Box 18"/>
          <p:cNvSpPr txBox="1">
            <a:spLocks noChangeArrowheads="1"/>
          </p:cNvSpPr>
          <p:nvPr/>
        </p:nvSpPr>
        <p:spPr bwMode="auto">
          <a:xfrm>
            <a:off x="0" y="2209800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990000"/>
                </a:solidFill>
                <a:latin typeface="VNI-Times" pitchFamily="2" charset="0"/>
              </a:rPr>
              <a:t> a) Chöùa tieáng hieàn .</a:t>
            </a:r>
          </a:p>
        </p:txBody>
      </p:sp>
      <p:sp>
        <p:nvSpPr>
          <p:cNvPr id="60435" name="Text Box 19"/>
          <p:cNvSpPr txBox="1">
            <a:spLocks noChangeArrowheads="1"/>
          </p:cNvSpPr>
          <p:nvPr/>
        </p:nvSpPr>
        <p:spPr bwMode="auto">
          <a:xfrm>
            <a:off x="0" y="4191000"/>
            <a:ext cx="381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990000"/>
                </a:solidFill>
                <a:latin typeface="VNI-Times" pitchFamily="2" charset="0"/>
              </a:rPr>
              <a:t>  b) Chöùa tieáng aùc .</a:t>
            </a:r>
          </a:p>
        </p:txBody>
      </p:sp>
      <p:sp>
        <p:nvSpPr>
          <p:cNvPr id="60437" name="Text Box 21"/>
          <p:cNvSpPr txBox="1">
            <a:spLocks noChangeArrowheads="1"/>
          </p:cNvSpPr>
          <p:nvPr/>
        </p:nvSpPr>
        <p:spPr bwMode="auto">
          <a:xfrm>
            <a:off x="0" y="28194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Times" pitchFamily="2" charset="0"/>
              </a:rPr>
              <a:t>M</a:t>
            </a:r>
            <a:r>
              <a:rPr lang="en-US" altLang="en-US" sz="2800" b="1">
                <a:latin typeface="VNI-Times" pitchFamily="2" charset="0"/>
              </a:rPr>
              <a:t> </a:t>
            </a: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: dòu hieàn, hieàn </a:t>
            </a:r>
            <a:r>
              <a:rPr lang="en-US" altLang="en-US" sz="2800" b="1">
                <a:solidFill>
                  <a:srgbClr val="0000FF"/>
                </a:solidFill>
                <a:cs typeface="Times New Roman" pitchFamily="18" charset="0"/>
              </a:rPr>
              <a:t>lành.</a:t>
            </a:r>
          </a:p>
        </p:txBody>
      </p:sp>
      <p:sp>
        <p:nvSpPr>
          <p:cNvPr id="60438" name="Text Box 22"/>
          <p:cNvSpPr txBox="1">
            <a:spLocks noChangeArrowheads="1"/>
          </p:cNvSpPr>
          <p:nvPr/>
        </p:nvSpPr>
        <p:spPr bwMode="auto">
          <a:xfrm>
            <a:off x="0" y="4800600"/>
            <a:ext cx="388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VNI-Times" pitchFamily="2" charset="0"/>
              </a:rPr>
              <a:t>  </a:t>
            </a:r>
            <a:r>
              <a:rPr lang="en-US" altLang="en-US" sz="2800" b="1">
                <a:solidFill>
                  <a:srgbClr val="FF0000"/>
                </a:solidFill>
                <a:latin typeface="VNI-Times" pitchFamily="2" charset="0"/>
              </a:rPr>
              <a:t>M </a:t>
            </a: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: hung aùc, aùc nghieät 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0" y="3505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- Hieàn ñöùc,  hieàn haäu,  hieàn hoaø,  hieàn laønh,  hieàn töø, …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0" y="5478463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- Aùc oân,  aùc haïi,  aùc khaåu,  aùc caûm,  aùc quyû,  taøn aùc,  …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0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0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0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60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0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0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0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0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0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0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0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3" grpId="0"/>
      <p:bldP spid="60434" grpId="0"/>
      <p:bldP spid="60435" grpId="0"/>
      <p:bldP spid="60437" grpId="0"/>
      <p:bldP spid="60438" grpId="0"/>
      <p:bldP spid="8207" grpId="0"/>
      <p:bldP spid="820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0" y="457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Luyện từ và câu</a:t>
            </a:r>
          </a:p>
        </p:txBody>
      </p:sp>
      <p:sp>
        <p:nvSpPr>
          <p:cNvPr id="11267" name="Text Box 6"/>
          <p:cNvSpPr txBox="1">
            <a:spLocks noChangeArrowheads="1"/>
          </p:cNvSpPr>
          <p:nvPr/>
        </p:nvSpPr>
        <p:spPr bwMode="auto">
          <a:xfrm>
            <a:off x="0" y="914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Mở rông vốn từ: Nhân hậu đoàn kết.</a:t>
            </a:r>
          </a:p>
        </p:txBody>
      </p:sp>
      <p:sp>
        <p:nvSpPr>
          <p:cNvPr id="151566" name="Text Box 14"/>
          <p:cNvSpPr txBox="1">
            <a:spLocks noChangeArrowheads="1"/>
          </p:cNvSpPr>
          <p:nvPr/>
        </p:nvSpPr>
        <p:spPr bwMode="auto">
          <a:xfrm>
            <a:off x="0" y="15240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u="sng">
                <a:latin typeface="VNI-Times" pitchFamily="2" charset="0"/>
              </a:rPr>
              <a:t>2. Xeáp </a:t>
            </a:r>
            <a:r>
              <a:rPr lang="en-US" altLang="en-US" sz="2800" b="1">
                <a:latin typeface="VNI-Times" pitchFamily="2" charset="0"/>
              </a:rPr>
              <a:t>caùc</a:t>
            </a:r>
            <a:r>
              <a:rPr lang="en-US" altLang="en-US" sz="2800" b="1" u="sng">
                <a:latin typeface="VNI-Times" pitchFamily="2" charset="0"/>
              </a:rPr>
              <a:t> töø sau vaøo oâ thích hôïp trong baûng</a:t>
            </a:r>
            <a:r>
              <a:rPr lang="en-US" altLang="en-US" sz="2800" b="1">
                <a:latin typeface="VNI-Times" pitchFamily="2" charset="0"/>
              </a:rPr>
              <a:t> : 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7315200" y="15240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nhaân aùi,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152400" y="19812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taøn aùc,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1447800" y="19812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baát hoaø,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4267200" y="198120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hieàn haäu,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404" name="Text Box 12"/>
          <p:cNvSpPr txBox="1">
            <a:spLocks noChangeArrowheads="1"/>
          </p:cNvSpPr>
          <p:nvPr/>
        </p:nvSpPr>
        <p:spPr bwMode="auto">
          <a:xfrm>
            <a:off x="5867400" y="19812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chia reõ,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405" name="Text Box 13"/>
          <p:cNvSpPr txBox="1">
            <a:spLocks noChangeArrowheads="1"/>
          </p:cNvSpPr>
          <p:nvPr/>
        </p:nvSpPr>
        <p:spPr bwMode="auto">
          <a:xfrm>
            <a:off x="7239000" y="19812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cöu mang,  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406" name="Text Box 14"/>
          <p:cNvSpPr txBox="1">
            <a:spLocks noChangeArrowheads="1"/>
          </p:cNvSpPr>
          <p:nvPr/>
        </p:nvSpPr>
        <p:spPr bwMode="auto">
          <a:xfrm>
            <a:off x="0" y="23622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che chôû,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407" name="Text Box 15"/>
          <p:cNvSpPr txBox="1">
            <a:spLocks noChangeArrowheads="1"/>
          </p:cNvSpPr>
          <p:nvPr/>
        </p:nvSpPr>
        <p:spPr bwMode="auto">
          <a:xfrm>
            <a:off x="1524000" y="2362200"/>
            <a:ext cx="175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phuùc haäu,</a:t>
            </a:r>
            <a:r>
              <a:rPr lang="en-US" altLang="en-US" sz="2800">
                <a:latin typeface="VNI-Times" pitchFamily="2" charset="0"/>
              </a:rPr>
              <a:t>  </a:t>
            </a:r>
          </a:p>
        </p:txBody>
      </p:sp>
      <p:sp>
        <p:nvSpPr>
          <p:cNvPr id="59408" name="Text Box 16"/>
          <p:cNvSpPr txBox="1">
            <a:spLocks noChangeArrowheads="1"/>
          </p:cNvSpPr>
          <p:nvPr/>
        </p:nvSpPr>
        <p:spPr bwMode="auto">
          <a:xfrm>
            <a:off x="3276600" y="23622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hung aùc,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409" name="Text Box 17"/>
          <p:cNvSpPr txBox="1">
            <a:spLocks noChangeArrowheads="1"/>
          </p:cNvSpPr>
          <p:nvPr/>
        </p:nvSpPr>
        <p:spPr bwMode="auto">
          <a:xfrm>
            <a:off x="4724400" y="23622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ñoäc aùc,</a:t>
            </a:r>
            <a:r>
              <a:rPr lang="en-US" altLang="en-US" sz="2800">
                <a:latin typeface="VNI-Times" pitchFamily="2" charset="0"/>
              </a:rPr>
              <a:t> </a:t>
            </a:r>
          </a:p>
        </p:txBody>
      </p:sp>
      <p:sp>
        <p:nvSpPr>
          <p:cNvPr id="59410" name="Text Box 18"/>
          <p:cNvSpPr txBox="1">
            <a:spLocks noChangeArrowheads="1"/>
          </p:cNvSpPr>
          <p:nvPr/>
        </p:nvSpPr>
        <p:spPr bwMode="auto">
          <a:xfrm>
            <a:off x="5943600" y="23622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ñoân haâïu,</a:t>
            </a:r>
            <a:r>
              <a:rPr lang="en-US" altLang="en-US" sz="2800">
                <a:latin typeface="VNI-Times" pitchFamily="2" charset="0"/>
              </a:rPr>
              <a:t>  </a:t>
            </a:r>
          </a:p>
        </p:txBody>
      </p:sp>
      <p:sp>
        <p:nvSpPr>
          <p:cNvPr id="59411" name="Text Box 19"/>
          <p:cNvSpPr txBox="1">
            <a:spLocks noChangeArrowheads="1"/>
          </p:cNvSpPr>
          <p:nvPr/>
        </p:nvSpPr>
        <p:spPr bwMode="auto">
          <a:xfrm>
            <a:off x="7467600" y="236220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ñuøm boïc,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412" name="Text Box 20"/>
          <p:cNvSpPr txBox="1">
            <a:spLocks noChangeArrowheads="1"/>
          </p:cNvSpPr>
          <p:nvPr/>
        </p:nvSpPr>
        <p:spPr bwMode="auto">
          <a:xfrm>
            <a:off x="0" y="28194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trung haäu,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413" name="Text Box 21"/>
          <p:cNvSpPr txBox="1">
            <a:spLocks noChangeArrowheads="1"/>
          </p:cNvSpPr>
          <p:nvPr/>
        </p:nvSpPr>
        <p:spPr bwMode="auto">
          <a:xfrm>
            <a:off x="1752600" y="28194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nhaân töø,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414" name="Text Box 22"/>
          <p:cNvSpPr txBox="1">
            <a:spLocks noChangeArrowheads="1"/>
          </p:cNvSpPr>
          <p:nvPr/>
        </p:nvSpPr>
        <p:spPr bwMode="auto">
          <a:xfrm>
            <a:off x="3200400" y="281940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taøn baïo .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415" name="Text Box 23"/>
          <p:cNvSpPr txBox="1">
            <a:spLocks noChangeArrowheads="1"/>
          </p:cNvSpPr>
          <p:nvPr/>
        </p:nvSpPr>
        <p:spPr bwMode="auto">
          <a:xfrm>
            <a:off x="2895600" y="19812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luïc ñuïc,</a:t>
            </a:r>
            <a:r>
              <a:rPr lang="en-US" altLang="en-US" sz="2800">
                <a:latin typeface="VNI-Times" pitchFamily="2" charset="0"/>
              </a:rPr>
              <a:t>  </a:t>
            </a:r>
          </a:p>
        </p:txBody>
      </p:sp>
      <p:graphicFrame>
        <p:nvGraphicFramePr>
          <p:cNvPr id="59476" name="Group 84"/>
          <p:cNvGraphicFramePr>
            <a:graphicFrameLocks noGrp="1"/>
          </p:cNvGraphicFramePr>
          <p:nvPr>
            <p:ph/>
          </p:nvPr>
        </p:nvGraphicFramePr>
        <p:xfrm>
          <a:off x="0" y="3276600"/>
          <a:ext cx="9144000" cy="3368358"/>
        </p:xfrm>
        <a:graphic>
          <a:graphicData uri="http://schemas.openxmlformats.org/drawingml/2006/table">
            <a:tbl>
              <a:tblPr/>
              <a:tblGrid>
                <a:gridCol w="1066800"/>
                <a:gridCol w="4648200"/>
                <a:gridCol w="3429000"/>
              </a:tblGrid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5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Nhân hậu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M: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3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Đoàn kết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9494" name="Text Box 102"/>
          <p:cNvSpPr txBox="1">
            <a:spLocks noChangeArrowheads="1"/>
          </p:cNvSpPr>
          <p:nvPr/>
        </p:nvSpPr>
        <p:spPr bwMode="auto">
          <a:xfrm>
            <a:off x="1066800" y="4433888"/>
            <a:ext cx="152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nhaân aùi,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495" name="Text Box 103"/>
          <p:cNvSpPr txBox="1">
            <a:spLocks noChangeArrowheads="1"/>
          </p:cNvSpPr>
          <p:nvPr/>
        </p:nvSpPr>
        <p:spPr bwMode="auto">
          <a:xfrm>
            <a:off x="5791200" y="4281488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taøn aùc,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496" name="Text Box 104"/>
          <p:cNvSpPr txBox="1">
            <a:spLocks noChangeArrowheads="1"/>
          </p:cNvSpPr>
          <p:nvPr/>
        </p:nvSpPr>
        <p:spPr bwMode="auto">
          <a:xfrm>
            <a:off x="5791200" y="5957888"/>
            <a:ext cx="152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baát hoaø,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497" name="Text Box 105"/>
          <p:cNvSpPr txBox="1">
            <a:spLocks noChangeArrowheads="1"/>
          </p:cNvSpPr>
          <p:nvPr/>
        </p:nvSpPr>
        <p:spPr bwMode="auto">
          <a:xfrm>
            <a:off x="2438400" y="4433888"/>
            <a:ext cx="1676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hieàn haäu,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498" name="Text Box 106"/>
          <p:cNvSpPr txBox="1">
            <a:spLocks noChangeArrowheads="1"/>
          </p:cNvSpPr>
          <p:nvPr/>
        </p:nvSpPr>
        <p:spPr bwMode="auto">
          <a:xfrm>
            <a:off x="6324600" y="5424488"/>
            <a:ext cx="1447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chia reõ,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499" name="Text Box 107"/>
          <p:cNvSpPr txBox="1">
            <a:spLocks noChangeArrowheads="1"/>
          </p:cNvSpPr>
          <p:nvPr/>
        </p:nvSpPr>
        <p:spPr bwMode="auto">
          <a:xfrm>
            <a:off x="1143000" y="5957888"/>
            <a:ext cx="1905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cöu mang,  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500" name="Text Box 108"/>
          <p:cNvSpPr txBox="1">
            <a:spLocks noChangeArrowheads="1"/>
          </p:cNvSpPr>
          <p:nvPr/>
        </p:nvSpPr>
        <p:spPr bwMode="auto">
          <a:xfrm>
            <a:off x="2895600" y="5957888"/>
            <a:ext cx="152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che chôû.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501" name="Text Box 109"/>
          <p:cNvSpPr txBox="1">
            <a:spLocks noChangeArrowheads="1"/>
          </p:cNvSpPr>
          <p:nvPr/>
        </p:nvSpPr>
        <p:spPr bwMode="auto">
          <a:xfrm>
            <a:off x="3962400" y="4357688"/>
            <a:ext cx="1752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phuùc haäu,</a:t>
            </a:r>
            <a:r>
              <a:rPr lang="en-US" altLang="en-US" sz="2800">
                <a:latin typeface="VNI-Times" pitchFamily="2" charset="0"/>
              </a:rPr>
              <a:t>  </a:t>
            </a:r>
          </a:p>
        </p:txBody>
      </p:sp>
      <p:sp>
        <p:nvSpPr>
          <p:cNvPr id="59502" name="Text Box 110"/>
          <p:cNvSpPr txBox="1">
            <a:spLocks noChangeArrowheads="1"/>
          </p:cNvSpPr>
          <p:nvPr/>
        </p:nvSpPr>
        <p:spPr bwMode="auto">
          <a:xfrm>
            <a:off x="6934200" y="4281488"/>
            <a:ext cx="152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hung aùc,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503" name="Text Box 111"/>
          <p:cNvSpPr txBox="1">
            <a:spLocks noChangeArrowheads="1"/>
          </p:cNvSpPr>
          <p:nvPr/>
        </p:nvSpPr>
        <p:spPr bwMode="auto">
          <a:xfrm>
            <a:off x="6248400" y="3824288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ñoäc aùc,</a:t>
            </a:r>
            <a:r>
              <a:rPr lang="en-US" altLang="en-US" sz="2800">
                <a:latin typeface="VNI-Times" pitchFamily="2" charset="0"/>
              </a:rPr>
              <a:t> </a:t>
            </a:r>
          </a:p>
        </p:txBody>
      </p:sp>
      <p:sp>
        <p:nvSpPr>
          <p:cNvPr id="59504" name="Text Box 112"/>
          <p:cNvSpPr txBox="1">
            <a:spLocks noChangeArrowheads="1"/>
          </p:cNvSpPr>
          <p:nvPr/>
        </p:nvSpPr>
        <p:spPr bwMode="auto">
          <a:xfrm>
            <a:off x="1066800" y="4891088"/>
            <a:ext cx="1600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ñoân haâïu,</a:t>
            </a:r>
            <a:r>
              <a:rPr lang="en-US" altLang="en-US" sz="2800">
                <a:latin typeface="VNI-Times" pitchFamily="2" charset="0"/>
              </a:rPr>
              <a:t>  </a:t>
            </a:r>
          </a:p>
        </p:txBody>
      </p:sp>
      <p:sp>
        <p:nvSpPr>
          <p:cNvPr id="59505" name="Text Box 113"/>
          <p:cNvSpPr txBox="1">
            <a:spLocks noChangeArrowheads="1"/>
          </p:cNvSpPr>
          <p:nvPr/>
        </p:nvSpPr>
        <p:spPr bwMode="auto">
          <a:xfrm>
            <a:off x="1676400" y="5424488"/>
            <a:ext cx="1676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ñuøm boïc,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506" name="Text Box 114"/>
          <p:cNvSpPr txBox="1">
            <a:spLocks noChangeArrowheads="1"/>
          </p:cNvSpPr>
          <p:nvPr/>
        </p:nvSpPr>
        <p:spPr bwMode="auto">
          <a:xfrm>
            <a:off x="2514600" y="4891088"/>
            <a:ext cx="1828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trung haäu.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507" name="Text Box 115"/>
          <p:cNvSpPr txBox="1">
            <a:spLocks noChangeArrowheads="1"/>
          </p:cNvSpPr>
          <p:nvPr/>
        </p:nvSpPr>
        <p:spPr bwMode="auto">
          <a:xfrm>
            <a:off x="1676400" y="3824288"/>
            <a:ext cx="152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nhaân töø,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508" name="Text Box 116"/>
          <p:cNvSpPr txBox="1">
            <a:spLocks noChangeArrowheads="1"/>
          </p:cNvSpPr>
          <p:nvPr/>
        </p:nvSpPr>
        <p:spPr bwMode="auto">
          <a:xfrm>
            <a:off x="5867400" y="4738688"/>
            <a:ext cx="1676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taøn baïo .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9509" name="Text Box 117"/>
          <p:cNvSpPr txBox="1">
            <a:spLocks noChangeArrowheads="1"/>
          </p:cNvSpPr>
          <p:nvPr/>
        </p:nvSpPr>
        <p:spPr bwMode="auto">
          <a:xfrm>
            <a:off x="7162800" y="5957888"/>
            <a:ext cx="1447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luïc ñuïc.</a:t>
            </a:r>
            <a:r>
              <a:rPr lang="en-US" altLang="en-US" sz="2800">
                <a:latin typeface="VNI-Times" pitchFamily="2" charset="0"/>
              </a:rPr>
              <a:t>  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5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0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60"/>
                            </p:stCondLst>
                            <p:childTnLst>
                              <p:par>
                                <p:cTn id="2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660"/>
                            </p:stCondLst>
                            <p:childTnLst>
                              <p:par>
                                <p:cTn id="2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60"/>
                            </p:stCondLst>
                            <p:childTnLst>
                              <p:par>
                                <p:cTn id="3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94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94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860"/>
                            </p:stCondLst>
                            <p:childTnLst>
                              <p:par>
                                <p:cTn id="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594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594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220"/>
                            </p:stCondLst>
                            <p:childTnLst>
                              <p:par>
                                <p:cTn id="5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80"/>
                            </p:stCondLst>
                            <p:childTnLst>
                              <p:par>
                                <p:cTn id="5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594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594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20"/>
                            </p:stCondLst>
                            <p:childTnLst>
                              <p:par>
                                <p:cTn id="6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380"/>
                            </p:stCondLst>
                            <p:childTnLst>
                              <p:par>
                                <p:cTn id="6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740"/>
                            </p:stCondLst>
                            <p:childTnLst>
                              <p:par>
                                <p:cTn id="7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594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594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594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180"/>
                            </p:stCondLst>
                            <p:childTnLst>
                              <p:par>
                                <p:cTn id="8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594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594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580"/>
                            </p:stCondLst>
                            <p:childTnLst>
                              <p:par>
                                <p:cTn id="8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594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594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6020"/>
                            </p:stCondLst>
                            <p:childTnLst>
                              <p:par>
                                <p:cTn id="9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594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594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6420"/>
                            </p:stCondLst>
                            <p:childTnLst>
                              <p:par>
                                <p:cTn id="9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1" dur="80"/>
                                        <p:tgtEl>
                                          <p:spTgt spid="594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594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594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9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9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9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9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59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59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59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9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59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59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59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/>
                                        <p:tgtEl>
                                          <p:spTgt spid="59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9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59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51" dur="500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59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59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00"/>
                            </p:stCondLst>
                            <p:childTnLst>
                              <p:par>
                                <p:cTn id="161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62" dur="500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59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59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00"/>
                            </p:stCondLst>
                            <p:childTnLst>
                              <p:par>
                                <p:cTn id="172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73" dur="500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59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59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00"/>
                            </p:stCondLst>
                            <p:childTnLst>
                              <p:par>
                                <p:cTn id="183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84" dur="500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59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59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500"/>
                            </p:stCondLst>
                            <p:childTnLst>
                              <p:par>
                                <p:cTn id="194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95" dur="500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59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59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00"/>
                            </p:stCondLst>
                            <p:childTnLst>
                              <p:par>
                                <p:cTn id="205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06" dur="500"/>
                                        <p:tgtEl>
                                          <p:spTgt spid="59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/>
                                        <p:tgtEl>
                                          <p:spTgt spid="59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59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59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500"/>
                            </p:stCondLst>
                            <p:childTnLst>
                              <p:par>
                                <p:cTn id="216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17" dur="500"/>
                                        <p:tgtEl>
                                          <p:spTgt spid="59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/>
                                        <p:tgtEl>
                                          <p:spTgt spid="59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59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59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500"/>
                            </p:stCondLst>
                            <p:childTnLst>
                              <p:par>
                                <p:cTn id="227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28" dur="500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9" dur="500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59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59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500"/>
                            </p:stCondLst>
                            <p:childTnLst>
                              <p:par>
                                <p:cTn id="23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39" dur="500"/>
                                        <p:tgtEl>
                                          <p:spTgt spid="59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500"/>
                                        <p:tgtEl>
                                          <p:spTgt spid="59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59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59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500"/>
                            </p:stCondLst>
                            <p:childTnLst>
                              <p:par>
                                <p:cTn id="249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50" dur="500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1" dur="500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59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59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500"/>
                            </p:stCondLst>
                            <p:childTnLst>
                              <p:par>
                                <p:cTn id="260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61" dur="500"/>
                                        <p:tgtEl>
                                          <p:spTgt spid="59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2" dur="500"/>
                                        <p:tgtEl>
                                          <p:spTgt spid="59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8" dur="500" fill="hold"/>
                                        <p:tgtEl>
                                          <p:spTgt spid="59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9" dur="500" fill="hold"/>
                                        <p:tgtEl>
                                          <p:spTgt spid="59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500"/>
                            </p:stCondLst>
                            <p:childTnLst>
                              <p:par>
                                <p:cTn id="271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72" dur="500"/>
                                        <p:tgtEl>
                                          <p:spTgt spid="59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3" dur="500"/>
                                        <p:tgtEl>
                                          <p:spTgt spid="59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9" dur="500" fill="hold"/>
                                        <p:tgtEl>
                                          <p:spTgt spid="59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0" dur="500" fill="hold"/>
                                        <p:tgtEl>
                                          <p:spTgt spid="59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500"/>
                            </p:stCondLst>
                            <p:childTnLst>
                              <p:par>
                                <p:cTn id="282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83" dur="500"/>
                                        <p:tgtEl>
                                          <p:spTgt spid="59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4" dur="500"/>
                                        <p:tgtEl>
                                          <p:spTgt spid="59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66" grpId="0"/>
      <p:bldP spid="59400" grpId="0"/>
      <p:bldP spid="59400" grpId="1"/>
      <p:bldP spid="59401" grpId="0"/>
      <p:bldP spid="59401" grpId="1"/>
      <p:bldP spid="59402" grpId="0"/>
      <p:bldP spid="59402" grpId="1"/>
      <p:bldP spid="59403" grpId="0"/>
      <p:bldP spid="59403" grpId="1"/>
      <p:bldP spid="59404" grpId="0"/>
      <p:bldP spid="59404" grpId="1"/>
      <p:bldP spid="59405" grpId="0"/>
      <p:bldP spid="59405" grpId="1"/>
      <p:bldP spid="59406" grpId="0"/>
      <p:bldP spid="59406" grpId="1"/>
      <p:bldP spid="59407" grpId="0"/>
      <p:bldP spid="59407" grpId="1"/>
      <p:bldP spid="59408" grpId="0"/>
      <p:bldP spid="59408" grpId="1"/>
      <p:bldP spid="59409" grpId="0"/>
      <p:bldP spid="59409" grpId="1"/>
      <p:bldP spid="59410" grpId="0"/>
      <p:bldP spid="59410" grpId="1"/>
      <p:bldP spid="59411" grpId="0"/>
      <p:bldP spid="59411" grpId="1"/>
      <p:bldP spid="59412" grpId="0"/>
      <p:bldP spid="59412" grpId="1"/>
      <p:bldP spid="59413" grpId="0"/>
      <p:bldP spid="59413" grpId="1"/>
      <p:bldP spid="59414" grpId="0"/>
      <p:bldP spid="59414" grpId="1"/>
      <p:bldP spid="59415" grpId="0"/>
      <p:bldP spid="59415" grpId="1"/>
      <p:bldP spid="59494" grpId="0"/>
      <p:bldP spid="59495" grpId="0"/>
      <p:bldP spid="59496" grpId="0"/>
      <p:bldP spid="59497" grpId="0"/>
      <p:bldP spid="59498" grpId="0"/>
      <p:bldP spid="59499" grpId="0"/>
      <p:bldP spid="59500" grpId="0"/>
      <p:bldP spid="59501" grpId="0"/>
      <p:bldP spid="59502" grpId="0"/>
      <p:bldP spid="59503" grpId="0"/>
      <p:bldP spid="59504" grpId="0"/>
      <p:bldP spid="59505" grpId="0"/>
      <p:bldP spid="59506" grpId="0"/>
      <p:bldP spid="59507" grpId="0"/>
      <p:bldP spid="59508" grpId="0"/>
      <p:bldP spid="5950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0" y="1600200"/>
            <a:ext cx="8458200" cy="393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</a:rPr>
              <a:t>3. </a:t>
            </a: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Em choïn töø ngöõ naøo trong ngoaëc ñôn ( ñaát,  coïp, buït,  chò em gaùi  ) ñieàn vaøo oâ troáng ñeå hoaøn chænh caùc thaønh ngöõ döôùi ñaây ?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	a. Hieàn nhö 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	b. Laønh nhö 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	c. Döõ nhö 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	d. Thöông nhau nhö </a:t>
            </a:r>
          </a:p>
        </p:txBody>
      </p:sp>
      <p:sp>
        <p:nvSpPr>
          <p:cNvPr id="12291" name="Text Box 12"/>
          <p:cNvSpPr txBox="1">
            <a:spLocks noChangeArrowheads="1"/>
          </p:cNvSpPr>
          <p:nvPr/>
        </p:nvSpPr>
        <p:spPr bwMode="auto">
          <a:xfrm>
            <a:off x="0" y="457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Luyện từ và câu</a:t>
            </a:r>
          </a:p>
        </p:txBody>
      </p:sp>
      <p:sp>
        <p:nvSpPr>
          <p:cNvPr id="12292" name="Text Box 13"/>
          <p:cNvSpPr txBox="1">
            <a:spLocks noChangeArrowheads="1"/>
          </p:cNvSpPr>
          <p:nvPr/>
        </p:nvSpPr>
        <p:spPr bwMode="auto">
          <a:xfrm>
            <a:off x="0" y="914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Mở rông vốn từ: Nhân hậu đoàn kết.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2819400" y="30480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….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3048000" y="35814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….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2667000" y="42672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….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4267200" y="48768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….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2743200" y="31242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Times" pitchFamily="2" charset="0"/>
              </a:rPr>
              <a:t>buït.</a:t>
            </a:r>
            <a:endParaRPr lang="en-US" sz="2800" b="1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4114800" y="5029200"/>
            <a:ext cx="205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Times" pitchFamily="2" charset="0"/>
              </a:rPr>
              <a:t>chị em gaùi.</a:t>
            </a:r>
            <a:endParaRPr lang="en-US" sz="2800" b="1">
              <a:latin typeface="VNI-Times" pitchFamily="2" charset="0"/>
            </a:endParaRP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2590800" y="43434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Times" pitchFamily="2" charset="0"/>
              </a:rPr>
              <a:t>coïp.</a:t>
            </a:r>
            <a:endParaRPr lang="en-US" sz="2800" b="1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2819400" y="37338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Times" pitchFamily="2" charset="0"/>
              </a:rPr>
              <a:t>ñaát.</a:t>
            </a:r>
            <a:endParaRPr lang="en-US" sz="2800" b="1">
              <a:latin typeface="VNI-Times" pitchFamily="2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20"/>
                            </p:stCondLst>
                            <p:childTnLst>
                              <p:par>
                                <p:cTn id="18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40"/>
                            </p:stCondLst>
                            <p:childTnLst>
                              <p:par>
                                <p:cTn id="24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60"/>
                            </p:stCondLst>
                            <p:childTnLst>
                              <p:par>
                                <p:cTn id="30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7" grpId="0"/>
      <p:bldP spid="12302" grpId="0"/>
      <p:bldP spid="12302" grpId="1"/>
      <p:bldP spid="12303" grpId="0"/>
      <p:bldP spid="12303" grpId="1"/>
      <p:bldP spid="12304" grpId="0"/>
      <p:bldP spid="12304" grpId="1"/>
      <p:bldP spid="12305" grpId="0"/>
      <p:bldP spid="12305" grpId="1"/>
      <p:bldP spid="12306" grpId="0"/>
      <p:bldP spid="12307" grpId="0"/>
      <p:bldP spid="12308" grpId="0"/>
      <p:bldP spid="1230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59" name="Text Box 23"/>
          <p:cNvSpPr txBox="1">
            <a:spLocks noChangeArrowheads="1"/>
          </p:cNvSpPr>
          <p:nvPr/>
        </p:nvSpPr>
        <p:spPr bwMode="auto">
          <a:xfrm>
            <a:off x="0" y="1828800"/>
            <a:ext cx="9144000" cy="351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</a:rPr>
              <a:t>4. </a:t>
            </a: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Em hieåu nghóa cuûa caùc thaønh ngöõ ,  tuïc ngöõ döôùi ñaây nhö theá naøo ?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	a. Moâi hôû raêng laïnh .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	b. Maùu chaûy ruoät meàm.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	c. Nhöôøng côm seû aùo .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VNI-Times" pitchFamily="2" charset="0"/>
              </a:rPr>
              <a:t>	d. Laù laønh ñuøm laù raùch .</a:t>
            </a:r>
          </a:p>
        </p:txBody>
      </p:sp>
      <p:sp>
        <p:nvSpPr>
          <p:cNvPr id="13315" name="Text Box 8"/>
          <p:cNvSpPr txBox="1">
            <a:spLocks noChangeArrowheads="1"/>
          </p:cNvSpPr>
          <p:nvPr/>
        </p:nvSpPr>
        <p:spPr bwMode="auto">
          <a:xfrm>
            <a:off x="0" y="457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Luyện từ và câu</a:t>
            </a:r>
          </a:p>
        </p:txBody>
      </p:sp>
      <p:sp>
        <p:nvSpPr>
          <p:cNvPr id="13316" name="Text Box 9"/>
          <p:cNvSpPr txBox="1">
            <a:spLocks noChangeArrowheads="1"/>
          </p:cNvSpPr>
          <p:nvPr/>
        </p:nvSpPr>
        <p:spPr bwMode="auto">
          <a:xfrm>
            <a:off x="0" y="9906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Mở rông vốn từ: Nhân hậu đoàn kết.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74" name="Group 38"/>
          <p:cNvGraphicFramePr>
            <a:graphicFrameLocks noGrp="1"/>
          </p:cNvGraphicFramePr>
          <p:nvPr/>
        </p:nvGraphicFramePr>
        <p:xfrm>
          <a:off x="0" y="0"/>
          <a:ext cx="9144000" cy="6812281"/>
        </p:xfrm>
        <a:graphic>
          <a:graphicData uri="http://schemas.openxmlformats.org/drawingml/2006/table">
            <a:tbl>
              <a:tblPr/>
              <a:tblGrid>
                <a:gridCol w="1600200"/>
                <a:gridCol w="2895600"/>
                <a:gridCol w="4648200"/>
              </a:tblGrid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Times" pitchFamily="2" charset="0"/>
                        </a:rPr>
                        <a:t>Caâu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Times" pitchFamily="2" charset="0"/>
                        </a:rPr>
                        <a:t>Nghóa ñen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Times" pitchFamily="2" charset="0"/>
                        </a:rPr>
                        <a:t>Nghóa boùng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9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Times" pitchFamily="2" charset="0"/>
                        </a:rPr>
                        <a:t>a) </a:t>
                      </a:r>
                      <a:r>
                        <a:rPr kumimoji="0" lang="en-US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Times" pitchFamily="2" charset="0"/>
                        </a:rPr>
                        <a:t>Moâi hôû raêng laïnh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9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Times" pitchFamily="2" charset="0"/>
                        </a:rPr>
                        <a:t>b) </a:t>
                      </a:r>
                      <a:r>
                        <a:rPr kumimoji="0" lang="en-US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Times" pitchFamily="2" charset="0"/>
                        </a:rPr>
                        <a:t>Maùu chaûy ruoät meàm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Times" pitchFamily="2" charset="0"/>
                        </a:rPr>
                        <a:t>c)</a:t>
                      </a:r>
                      <a:r>
                        <a:rPr kumimoji="0" lang="en-US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Times" pitchFamily="2" charset="0"/>
                        </a:rPr>
                        <a:t>Nhöôøng côm seû aùo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Times" pitchFamily="2" charset="0"/>
                        </a:rPr>
                        <a:t>d)</a:t>
                      </a:r>
                      <a:r>
                        <a:rPr kumimoji="0" lang="en-US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Times" pitchFamily="2" charset="0"/>
                        </a:rPr>
                        <a:t>Laù laønh          ñuøm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Times" pitchFamily="2" charset="0"/>
                        </a:rPr>
                        <a:t>laù raùch</a:t>
                      </a: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032" name="Text Box 48"/>
          <p:cNvSpPr txBox="1">
            <a:spLocks noChangeArrowheads="1"/>
          </p:cNvSpPr>
          <p:nvPr/>
        </p:nvSpPr>
        <p:spPr bwMode="auto">
          <a:xfrm>
            <a:off x="1600200" y="685800"/>
            <a:ext cx="28194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990000"/>
                </a:solidFill>
                <a:latin typeface="VNI-Times" pitchFamily="2" charset="0"/>
              </a:rPr>
              <a:t>Moâi vaø raêng laø 2  boää phaän trong mieäng ngöôøi.Moâi che chôû bao boïc beân ngoaøi raêng.</a:t>
            </a:r>
          </a:p>
        </p:txBody>
      </p:sp>
      <p:sp>
        <p:nvSpPr>
          <p:cNvPr id="42033" name="Text Box 49"/>
          <p:cNvSpPr txBox="1">
            <a:spLocks noChangeArrowheads="1"/>
          </p:cNvSpPr>
          <p:nvPr/>
        </p:nvSpPr>
        <p:spPr bwMode="auto">
          <a:xfrm>
            <a:off x="4648200" y="685800"/>
            <a:ext cx="44958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8000"/>
                </a:solidFill>
                <a:latin typeface="VNI-Times" pitchFamily="2" charset="0"/>
              </a:rPr>
              <a:t>Nhöõng ngöôøiruoät thòt, xoùm gieàng phaûi che chôû, ñuøm boïc nhau . Moät ngöôøi yeáu keùm hoaëc bò haïi thì nhöõng ngöôøi khaùc cuõng bò aûnh höôûng xaáu theo .</a:t>
            </a:r>
          </a:p>
        </p:txBody>
      </p:sp>
      <p:sp>
        <p:nvSpPr>
          <p:cNvPr id="42049" name="Text Box 65"/>
          <p:cNvSpPr txBox="1">
            <a:spLocks noChangeArrowheads="1"/>
          </p:cNvSpPr>
          <p:nvPr/>
        </p:nvSpPr>
        <p:spPr bwMode="auto">
          <a:xfrm>
            <a:off x="1524000" y="2895600"/>
            <a:ext cx="2819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>
                <a:solidFill>
                  <a:srgbClr val="990000"/>
                </a:solidFill>
                <a:latin typeface="VNI-Times" pitchFamily="2" charset="0"/>
              </a:rPr>
              <a:t>Maùu chaûy thì ñau taän trong ruoät gan. </a:t>
            </a:r>
          </a:p>
        </p:txBody>
      </p:sp>
      <p:sp>
        <p:nvSpPr>
          <p:cNvPr id="42050" name="Text Box 66"/>
          <p:cNvSpPr txBox="1">
            <a:spLocks noChangeArrowheads="1"/>
          </p:cNvSpPr>
          <p:nvPr/>
        </p:nvSpPr>
        <p:spPr bwMode="auto">
          <a:xfrm>
            <a:off x="4572000" y="2895600"/>
            <a:ext cx="426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>
                <a:solidFill>
                  <a:srgbClr val="008000"/>
                </a:solidFill>
                <a:latin typeface="VNI-Times" pitchFamily="2" charset="0"/>
              </a:rPr>
              <a:t>Ngöôøi thaân gaëp naïn,moïi ngöôøi khaùc ñeàu ñau ñôùn  .</a:t>
            </a:r>
          </a:p>
        </p:txBody>
      </p:sp>
      <p:sp>
        <p:nvSpPr>
          <p:cNvPr id="42057" name="Text Box 73"/>
          <p:cNvSpPr txBox="1">
            <a:spLocks noChangeArrowheads="1"/>
          </p:cNvSpPr>
          <p:nvPr/>
        </p:nvSpPr>
        <p:spPr bwMode="auto">
          <a:xfrm>
            <a:off x="1676400" y="4038600"/>
            <a:ext cx="2667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990000"/>
                </a:solidFill>
                <a:latin typeface="VNI-Times" pitchFamily="2" charset="0"/>
              </a:rPr>
              <a:t>Nhöôøng côm, aùo cho nhau  .</a:t>
            </a:r>
          </a:p>
        </p:txBody>
      </p:sp>
      <p:sp>
        <p:nvSpPr>
          <p:cNvPr id="42058" name="Text Box 74"/>
          <p:cNvSpPr txBox="1">
            <a:spLocks noChangeArrowheads="1"/>
          </p:cNvSpPr>
          <p:nvPr/>
        </p:nvSpPr>
        <p:spPr bwMode="auto">
          <a:xfrm>
            <a:off x="4495800" y="4038600"/>
            <a:ext cx="4648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>
                <a:solidFill>
                  <a:srgbClr val="008000"/>
                </a:solidFill>
                <a:latin typeface="VNI-Times" pitchFamily="2" charset="0"/>
              </a:rPr>
              <a:t>Giuùp ñôõ, san seû cho nhau luùc khoù khaên, hoaïn naïn   .</a:t>
            </a:r>
          </a:p>
        </p:txBody>
      </p:sp>
      <p:sp>
        <p:nvSpPr>
          <p:cNvPr id="42060" name="Text Box 76"/>
          <p:cNvSpPr txBox="1">
            <a:spLocks noChangeArrowheads="1"/>
          </p:cNvSpPr>
          <p:nvPr/>
        </p:nvSpPr>
        <p:spPr bwMode="auto">
          <a:xfrm>
            <a:off x="1752600" y="5410200"/>
            <a:ext cx="2667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>
                <a:solidFill>
                  <a:srgbClr val="990000"/>
                </a:solidFill>
                <a:latin typeface="VNI-Times" pitchFamily="2" charset="0"/>
              </a:rPr>
              <a:t>Laáy laù laønh boïc laù raùch cho khoûi hôû .</a:t>
            </a:r>
          </a:p>
        </p:txBody>
      </p:sp>
      <p:sp>
        <p:nvSpPr>
          <p:cNvPr id="42061" name="Text Box 77"/>
          <p:cNvSpPr txBox="1">
            <a:spLocks noChangeArrowheads="1"/>
          </p:cNvSpPr>
          <p:nvPr/>
        </p:nvSpPr>
        <p:spPr bwMode="auto">
          <a:xfrm>
            <a:off x="4495800" y="5029200"/>
            <a:ext cx="46482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>
                <a:solidFill>
                  <a:srgbClr val="008000"/>
                </a:solidFill>
                <a:latin typeface="VNI-Times" pitchFamily="2" charset="0"/>
              </a:rPr>
              <a:t>Ngöôøi khoeû maïnh cöu mang giuùp ñôû ngöôøi yeáu .Ngöôøi may maén giuùp ñôõ ngöôøi baát haïnh . Ngöôøi giaøu giuùp ngöôøi ngheøo .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2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2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32" grpId="0"/>
      <p:bldP spid="42033" grpId="0"/>
      <p:bldP spid="42049" grpId="0"/>
      <p:bldP spid="42050" grpId="0"/>
      <p:bldP spid="42057" grpId="0"/>
      <p:bldP spid="42058" grpId="0"/>
      <p:bldP spid="42060" grpId="0"/>
      <p:bldP spid="4206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7" descr="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44196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8" descr="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96200" y="29718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9" descr="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2600" y="0"/>
            <a:ext cx="2057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10" descr="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1447800"/>
            <a:ext cx="2133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3" descr="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361191">
            <a:off x="228600" y="457200"/>
            <a:ext cx="2460625" cy="157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15" descr="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43800" y="4953000"/>
            <a:ext cx="1600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19" descr="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810000"/>
            <a:ext cx="1600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20" descr="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5200" y="5486400"/>
            <a:ext cx="1600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Picture 21" descr="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72200" y="5943600"/>
            <a:ext cx="9525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1" name="Footer Placeholder 2"/>
          <p:cNvSpPr txBox="1">
            <a:spLocks noGrp="1"/>
          </p:cNvSpPr>
          <p:nvPr/>
        </p:nvSpPr>
        <p:spPr bwMode="auto">
          <a:xfrm>
            <a:off x="0" y="-11113"/>
            <a:ext cx="9144000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endParaRPr lang="vi-VN" altLang="vi-VN" sz="140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5372" name="Slide Number Placeholder 5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DA3C5545-DE9F-44E5-A006-38156CA9583C}" type="slidenum">
              <a:rPr lang="vi-VN" altLang="vi-VN" sz="1000">
                <a:latin typeface="Arial" pitchFamily="34" charset="0"/>
              </a:rPr>
              <a:pPr algn="r" eaLnBrk="1" hangingPunct="1"/>
              <a:t>8</a:t>
            </a:fld>
            <a:endParaRPr lang="vi-VN" altLang="vi-VN" sz="1000">
              <a:latin typeface="Arial" pitchFamily="34" charset="0"/>
            </a:endParaRPr>
          </a:p>
        </p:txBody>
      </p:sp>
      <p:pic>
        <p:nvPicPr>
          <p:cNvPr id="15373" name="Picture 6" descr="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1295400"/>
            <a:ext cx="2667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4" name="Picture 11" descr="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0" y="3124200"/>
            <a:ext cx="2971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5" name="Picture 12" descr="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0400" y="1219200"/>
            <a:ext cx="2133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6" name="Picture 14" descr="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9800" y="3810000"/>
            <a:ext cx="1600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7" name="Picture 16" descr="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4114800"/>
            <a:ext cx="28194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8" name="Picture 17" descr="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90800" y="304800"/>
            <a:ext cx="2590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9" name="WordArt 20"/>
          <p:cNvSpPr>
            <a:spLocks noChangeArrowheads="1" noChangeShapeType="1" noTextEdit="1"/>
          </p:cNvSpPr>
          <p:nvPr/>
        </p:nvSpPr>
        <p:spPr bwMode="auto">
          <a:xfrm>
            <a:off x="381000" y="1219200"/>
            <a:ext cx="8077200" cy="4191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CHÀO CÁC EM !</a:t>
            </a:r>
          </a:p>
        </p:txBody>
      </p:sp>
    </p:spTree>
  </p:cSld>
  <p:clrMapOvr>
    <a:masterClrMapping/>
  </p:clrMapOvr>
  <p:transition>
    <p:sndAc>
      <p:stSnd>
        <p:snd r:embed="rId3" name="applause.wav" builtIn="1"/>
      </p:stSnd>
    </p:sndAc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420155"/>
  <p:tag name="VIOLETTITLE" val="Tuần 2. MRVT: Nhân hậu - Đoàn kết"/>
  <p:tag name="VIOLETLESSON" val="3"/>
  <p:tag name="VIOLETCATID" val="7840645"/>
  <p:tag name="VIOLETSUBJECT" val="Luyện từ và câu 4"/>
  <p:tag name="VIOLETAUTHORID" val="7863194"/>
  <p:tag name="VIOLETAUTHORNAME" val="Hoàng Thọ Thiêm"/>
  <p:tag name="VIOLETAUTHORAVATAR" val="no_avatar.jpg"/>
  <p:tag name="VIOLETAUTHORADDRESS" val="Trường THCS Long Điền Đông A - Bạc liêu"/>
  <p:tag name="VIOLETDATE" val="2018-09-21 21:06:58"/>
  <p:tag name="VIOLETHIT" val="11"/>
  <p:tag name="VIOLETLIKE" val="0"/>
  <p:tag name="MMPROD_NEXTUNIQUEID" val="10013"/>
  <p:tag name="MMPROD_UIDATA" val="&lt;database version=&quot;7.0&quot;&gt;&lt;object type=&quot;1&quot; unique_id=&quot;10001&quot;&gt;&lt;object type=&quot;8&quot; unique_id=&quot;10927&quot;&gt;&lt;/object&gt;&lt;object type=&quot;2&quot; unique_id=&quot;10928&quot;&gt;&lt;object type=&quot;3&quot; unique_id=&quot;10930&quot;&gt;&lt;property id=&quot;20148&quot; value=&quot;5&quot;/&gt;&lt;property id=&quot;20300&quot; value=&quot;Slide 2&quot;/&gt;&lt;property id=&quot;20307&quot; value=&quot;295&quot;/&gt;&lt;/object&gt;&lt;object type=&quot;3&quot; unique_id=&quot;10931&quot;&gt;&lt;property id=&quot;20148&quot; value=&quot;5&quot;/&gt;&lt;property id=&quot;20300&quot; value=&quot;Slide 3&quot;/&gt;&lt;property id=&quot;20307&quot; value=&quot;279&quot;/&gt;&lt;/object&gt;&lt;object type=&quot;3&quot; unique_id=&quot;10932&quot;&gt;&lt;property id=&quot;20148&quot; value=&quot;5&quot;/&gt;&lt;property id=&quot;20300&quot; value=&quot;Slide 4&quot;/&gt;&lt;property id=&quot;20307&quot; value=&quot;294&quot;/&gt;&lt;/object&gt;&lt;object type=&quot;3&quot; unique_id=&quot;10933&quot;&gt;&lt;property id=&quot;20148&quot; value=&quot;5&quot;/&gt;&lt;property id=&quot;20300&quot; value=&quot;Slide 5&quot;/&gt;&lt;property id=&quot;20307&quot; value=&quot;267&quot;/&gt;&lt;/object&gt;&lt;object type=&quot;3&quot; unique_id=&quot;10934&quot;&gt;&lt;property id=&quot;20148&quot; value=&quot;5&quot;/&gt;&lt;property id=&quot;20300&quot; value=&quot;Slide 6&quot;/&gt;&lt;property id=&quot;20307&quot; value=&quot;292&quot;/&gt;&lt;/object&gt;&lt;object type=&quot;3&quot; unique_id=&quot;10935&quot;&gt;&lt;property id=&quot;20148&quot; value=&quot;5&quot;/&gt;&lt;property id=&quot;20300&quot; value=&quot;Slide 7&quot;/&gt;&lt;property id=&quot;20307&quot; value=&quot;271&quot;/&gt;&lt;/object&gt;&lt;object type=&quot;3&quot; unique_id=&quot;10936&quot;&gt;&lt;property id=&quot;20148&quot; value=&quot;5&quot;/&gt;&lt;property id=&quot;20300&quot; value=&quot;Slide 8&quot;/&gt;&lt;property id=&quot;20307&quot; value=&quot;297&quot;/&gt;&lt;/object&gt;&lt;object type=&quot;3&quot; unique_id=&quot;11532&quot;&gt;&lt;property id=&quot;20148&quot; value=&quot;5&quot;/&gt;&lt;property id=&quot;20300&quot; value=&quot;Slide 1&quot;/&gt;&lt;property id=&quot;20307&quot; value=&quot;29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2_Fireworks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2_Slit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833</TotalTime>
  <Words>529</Words>
  <Application>Microsoft Office PowerPoint</Application>
  <PresentationFormat>On-screen Show (4:3)</PresentationFormat>
  <Paragraphs>101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Watermark</vt:lpstr>
      <vt:lpstr>Default Design</vt:lpstr>
      <vt:lpstr>2_Fireworks</vt:lpstr>
      <vt:lpstr>2_Slit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ETC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AutoBVT</cp:lastModifiedBy>
  <cp:revision>77</cp:revision>
  <dcterms:created xsi:type="dcterms:W3CDTF">2008-12-05T01:24:05Z</dcterms:created>
  <dcterms:modified xsi:type="dcterms:W3CDTF">2018-10-05T06:11:35Z</dcterms:modified>
</cp:coreProperties>
</file>